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7" r:id="rId3"/>
    <p:sldId id="259" r:id="rId4"/>
    <p:sldId id="330" r:id="rId5"/>
    <p:sldId id="328" r:id="rId6"/>
    <p:sldId id="327" r:id="rId7"/>
    <p:sldId id="320" r:id="rId8"/>
    <p:sldId id="317" r:id="rId9"/>
    <p:sldId id="319" r:id="rId10"/>
    <p:sldId id="314" r:id="rId11"/>
    <p:sldId id="323" r:id="rId12"/>
    <p:sldId id="321" r:id="rId13"/>
    <p:sldId id="297" r:id="rId14"/>
    <p:sldId id="318" r:id="rId15"/>
    <p:sldId id="295" r:id="rId16"/>
    <p:sldId id="293" r:id="rId17"/>
    <p:sldId id="306" r:id="rId18"/>
    <p:sldId id="296" r:id="rId19"/>
    <p:sldId id="322" r:id="rId20"/>
    <p:sldId id="315" r:id="rId21"/>
    <p:sldId id="312" r:id="rId22"/>
    <p:sldId id="313" r:id="rId23"/>
    <p:sldId id="325" r:id="rId24"/>
    <p:sldId id="302" r:id="rId25"/>
    <p:sldId id="326" r:id="rId26"/>
    <p:sldId id="262" r:id="rId27"/>
    <p:sldId id="265" r:id="rId28"/>
    <p:sldId id="316" r:id="rId29"/>
    <p:sldId id="264" r:id="rId30"/>
    <p:sldId id="266" r:id="rId31"/>
    <p:sldId id="263" r:id="rId32"/>
    <p:sldId id="267" r:id="rId33"/>
    <p:sldId id="261" r:id="rId34"/>
    <p:sldId id="268" r:id="rId35"/>
    <p:sldId id="269" r:id="rId36"/>
    <p:sldId id="270" r:id="rId37"/>
    <p:sldId id="307" r:id="rId38"/>
    <p:sldId id="308" r:id="rId39"/>
    <p:sldId id="309" r:id="rId40"/>
    <p:sldId id="310" r:id="rId41"/>
    <p:sldId id="290" r:id="rId42"/>
    <p:sldId id="291" r:id="rId43"/>
    <p:sldId id="281" r:id="rId44"/>
    <p:sldId id="282" r:id="rId45"/>
    <p:sldId id="292" r:id="rId46"/>
    <p:sldId id="283" r:id="rId47"/>
    <p:sldId id="331" r:id="rId48"/>
  </p:sldIdLst>
  <p:sldSz cx="18288000" cy="10287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00" autoAdjust="0"/>
  </p:normalViewPr>
  <p:slideViewPr>
    <p:cSldViewPr>
      <p:cViewPr varScale="1">
        <p:scale>
          <a:sx n="39" d="100"/>
          <a:sy n="39" d="100"/>
        </p:scale>
        <p:origin x="1356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53511" tIns="26755" rIns="53511" bIns="26755" rtlCol="0"/>
          <a:lstStyle>
            <a:lvl1pPr algn="l">
              <a:defRPr sz="7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967" y="0"/>
            <a:ext cx="2945659" cy="498055"/>
          </a:xfrm>
          <a:prstGeom prst="rect">
            <a:avLst/>
          </a:prstGeom>
        </p:spPr>
        <p:txBody>
          <a:bodyPr vert="horz" lIns="53511" tIns="26755" rIns="53511" bIns="26755" rtlCol="0"/>
          <a:lstStyle>
            <a:lvl1pPr algn="r">
              <a:defRPr sz="700"/>
            </a:lvl1pPr>
          </a:lstStyle>
          <a:p>
            <a:fld id="{CE8F09D1-5DE5-45D2-8C67-63DF316EDBCC}" type="datetimeFigureOut">
              <a:rPr lang="ko-KR" altLang="en-US" smtClean="0"/>
              <a:t>2023-06-23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9445"/>
            <a:ext cx="2945659" cy="497193"/>
          </a:xfrm>
          <a:prstGeom prst="rect">
            <a:avLst/>
          </a:prstGeom>
        </p:spPr>
        <p:txBody>
          <a:bodyPr vert="horz" lIns="53511" tIns="26755" rIns="53511" bIns="26755" rtlCol="0" anchor="b"/>
          <a:lstStyle>
            <a:lvl1pPr algn="l">
              <a:defRPr sz="7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967" y="9429445"/>
            <a:ext cx="2945659" cy="497193"/>
          </a:xfrm>
          <a:prstGeom prst="rect">
            <a:avLst/>
          </a:prstGeom>
        </p:spPr>
        <p:txBody>
          <a:bodyPr vert="horz" lIns="53511" tIns="26755" rIns="53511" bIns="26755" rtlCol="0" anchor="b"/>
          <a:lstStyle>
            <a:lvl1pPr algn="r">
              <a:defRPr sz="700"/>
            </a:lvl1pPr>
          </a:lstStyle>
          <a:p>
            <a:fld id="{B91B534B-B05C-452D-870C-C313B52FCE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6825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AE61D-64CD-440B-B122-32EE9BFE2599}" type="datetimeFigureOut">
              <a:rPr lang="ko-KR" altLang="en-US" smtClean="0"/>
              <a:t>2023-06-23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1A995-C86E-49CA-A70F-73A40EF910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9036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1A995-C86E-49CA-A70F-73A40EF910F2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9297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1A995-C86E-49CA-A70F-73A40EF910F2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7540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1A995-C86E-49CA-A70F-73A40EF910F2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2836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1A995-C86E-49CA-A70F-73A40EF910F2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5541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18" Type="http://schemas.openxmlformats.org/officeDocument/2006/relationships/image" Target="../media/image148.png"/><Relationship Id="rId26" Type="http://schemas.openxmlformats.org/officeDocument/2006/relationships/image" Target="../media/image156.png"/><Relationship Id="rId3" Type="http://schemas.openxmlformats.org/officeDocument/2006/relationships/image" Target="../media/image133.png"/><Relationship Id="rId21" Type="http://schemas.openxmlformats.org/officeDocument/2006/relationships/image" Target="../media/image151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17" Type="http://schemas.openxmlformats.org/officeDocument/2006/relationships/image" Target="../media/image147.png"/><Relationship Id="rId25" Type="http://schemas.openxmlformats.org/officeDocument/2006/relationships/image" Target="../media/image15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6.png"/><Relationship Id="rId20" Type="http://schemas.openxmlformats.org/officeDocument/2006/relationships/image" Target="../media/image150.png"/><Relationship Id="rId29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24" Type="http://schemas.openxmlformats.org/officeDocument/2006/relationships/image" Target="../media/image154.png"/><Relationship Id="rId5" Type="http://schemas.openxmlformats.org/officeDocument/2006/relationships/image" Target="../media/image135.png"/><Relationship Id="rId15" Type="http://schemas.openxmlformats.org/officeDocument/2006/relationships/image" Target="../media/image145.png"/><Relationship Id="rId23" Type="http://schemas.openxmlformats.org/officeDocument/2006/relationships/image" Target="../media/image153.png"/><Relationship Id="rId28" Type="http://schemas.openxmlformats.org/officeDocument/2006/relationships/image" Target="../media/image158.png"/><Relationship Id="rId10" Type="http://schemas.openxmlformats.org/officeDocument/2006/relationships/image" Target="../media/image140.png"/><Relationship Id="rId19" Type="http://schemas.openxmlformats.org/officeDocument/2006/relationships/image" Target="../media/image149.png"/><Relationship Id="rId31" Type="http://schemas.openxmlformats.org/officeDocument/2006/relationships/image" Target="../media/image161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Relationship Id="rId22" Type="http://schemas.openxmlformats.org/officeDocument/2006/relationships/image" Target="../media/image152.png"/><Relationship Id="rId27" Type="http://schemas.openxmlformats.org/officeDocument/2006/relationships/image" Target="../media/image157.png"/><Relationship Id="rId30" Type="http://schemas.openxmlformats.org/officeDocument/2006/relationships/image" Target="../media/image16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18" Type="http://schemas.openxmlformats.org/officeDocument/2006/relationships/image" Target="../media/image187.png"/><Relationship Id="rId3" Type="http://schemas.openxmlformats.org/officeDocument/2006/relationships/image" Target="../media/image172.png"/><Relationship Id="rId21" Type="http://schemas.openxmlformats.org/officeDocument/2006/relationships/image" Target="../media/image190.pn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17" Type="http://schemas.openxmlformats.org/officeDocument/2006/relationships/image" Target="../media/image186.png"/><Relationship Id="rId2" Type="http://schemas.openxmlformats.org/officeDocument/2006/relationships/image" Target="../media/image128.png"/><Relationship Id="rId16" Type="http://schemas.openxmlformats.org/officeDocument/2006/relationships/image" Target="../media/image185.png"/><Relationship Id="rId20" Type="http://schemas.openxmlformats.org/officeDocument/2006/relationships/image" Target="../media/image1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5" Type="http://schemas.openxmlformats.org/officeDocument/2006/relationships/image" Target="../media/image184.png"/><Relationship Id="rId10" Type="http://schemas.openxmlformats.org/officeDocument/2006/relationships/image" Target="../media/image179.png"/><Relationship Id="rId19" Type="http://schemas.openxmlformats.org/officeDocument/2006/relationships/image" Target="../media/image188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Relationship Id="rId14" Type="http://schemas.openxmlformats.org/officeDocument/2006/relationships/image" Target="../media/image18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0.png"/><Relationship Id="rId18" Type="http://schemas.openxmlformats.org/officeDocument/2006/relationships/image" Target="../media/image205.png"/><Relationship Id="rId3" Type="http://schemas.openxmlformats.org/officeDocument/2006/relationships/image" Target="../media/image128.png"/><Relationship Id="rId7" Type="http://schemas.openxmlformats.org/officeDocument/2006/relationships/image" Target="../media/image194.png"/><Relationship Id="rId12" Type="http://schemas.openxmlformats.org/officeDocument/2006/relationships/image" Target="../media/image199.png"/><Relationship Id="rId17" Type="http://schemas.openxmlformats.org/officeDocument/2006/relationships/image" Target="../media/image204.png"/><Relationship Id="rId2" Type="http://schemas.openxmlformats.org/officeDocument/2006/relationships/image" Target="../media/image191.png"/><Relationship Id="rId16" Type="http://schemas.openxmlformats.org/officeDocument/2006/relationships/image" Target="../media/image2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.png"/><Relationship Id="rId11" Type="http://schemas.openxmlformats.org/officeDocument/2006/relationships/image" Target="../media/image198.png"/><Relationship Id="rId5" Type="http://schemas.openxmlformats.org/officeDocument/2006/relationships/image" Target="../media/image192.png"/><Relationship Id="rId15" Type="http://schemas.openxmlformats.org/officeDocument/2006/relationships/image" Target="../media/image202.png"/><Relationship Id="rId10" Type="http://schemas.openxmlformats.org/officeDocument/2006/relationships/image" Target="../media/image197.png"/><Relationship Id="rId19" Type="http://schemas.openxmlformats.org/officeDocument/2006/relationships/image" Target="../media/image206.png"/><Relationship Id="rId4" Type="http://schemas.openxmlformats.org/officeDocument/2006/relationships/image" Target="../media/image172.png"/><Relationship Id="rId9" Type="http://schemas.openxmlformats.org/officeDocument/2006/relationships/image" Target="../media/image196.png"/><Relationship Id="rId14" Type="http://schemas.openxmlformats.org/officeDocument/2006/relationships/image" Target="../media/image20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6.png"/><Relationship Id="rId3" Type="http://schemas.openxmlformats.org/officeDocument/2006/relationships/image" Target="../media/image128.png"/><Relationship Id="rId7" Type="http://schemas.openxmlformats.org/officeDocument/2006/relationships/image" Target="../media/image210.png"/><Relationship Id="rId12" Type="http://schemas.openxmlformats.org/officeDocument/2006/relationships/image" Target="../media/image215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9.png"/><Relationship Id="rId11" Type="http://schemas.openxmlformats.org/officeDocument/2006/relationships/image" Target="../media/image214.png"/><Relationship Id="rId5" Type="http://schemas.openxmlformats.org/officeDocument/2006/relationships/image" Target="../media/image172.png"/><Relationship Id="rId15" Type="http://schemas.openxmlformats.org/officeDocument/2006/relationships/image" Target="../media/image218.png"/><Relationship Id="rId10" Type="http://schemas.openxmlformats.org/officeDocument/2006/relationships/image" Target="../media/image213.png"/><Relationship Id="rId4" Type="http://schemas.openxmlformats.org/officeDocument/2006/relationships/image" Target="../media/image208.png"/><Relationship Id="rId9" Type="http://schemas.openxmlformats.org/officeDocument/2006/relationships/image" Target="../media/image212.png"/><Relationship Id="rId14" Type="http://schemas.openxmlformats.org/officeDocument/2006/relationships/image" Target="../media/image2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13" Type="http://schemas.openxmlformats.org/officeDocument/2006/relationships/image" Target="../media/image228.png"/><Relationship Id="rId3" Type="http://schemas.openxmlformats.org/officeDocument/2006/relationships/image" Target="../media/image219.png"/><Relationship Id="rId7" Type="http://schemas.openxmlformats.org/officeDocument/2006/relationships/image" Target="../media/image223.png"/><Relationship Id="rId12" Type="http://schemas.openxmlformats.org/officeDocument/2006/relationships/image" Target="../media/image227.png"/><Relationship Id="rId17" Type="http://schemas.openxmlformats.org/officeDocument/2006/relationships/image" Target="../media/image232.png"/><Relationship Id="rId2" Type="http://schemas.openxmlformats.org/officeDocument/2006/relationships/image" Target="../media/image128.png"/><Relationship Id="rId16" Type="http://schemas.openxmlformats.org/officeDocument/2006/relationships/image" Target="../media/image2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2.png"/><Relationship Id="rId11" Type="http://schemas.openxmlformats.org/officeDocument/2006/relationships/image" Target="../media/image226.png"/><Relationship Id="rId5" Type="http://schemas.openxmlformats.org/officeDocument/2006/relationships/image" Target="../media/image221.png"/><Relationship Id="rId15" Type="http://schemas.openxmlformats.org/officeDocument/2006/relationships/image" Target="../media/image230.png"/><Relationship Id="rId10" Type="http://schemas.openxmlformats.org/officeDocument/2006/relationships/image" Target="../media/image172.png"/><Relationship Id="rId4" Type="http://schemas.openxmlformats.org/officeDocument/2006/relationships/image" Target="../media/image220.png"/><Relationship Id="rId9" Type="http://schemas.openxmlformats.org/officeDocument/2006/relationships/image" Target="../media/image225.png"/><Relationship Id="rId14" Type="http://schemas.openxmlformats.org/officeDocument/2006/relationships/image" Target="../media/image22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13" Type="http://schemas.openxmlformats.org/officeDocument/2006/relationships/image" Target="../media/image243.png"/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12" Type="http://schemas.openxmlformats.org/officeDocument/2006/relationships/image" Target="../media/image2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6.png"/><Relationship Id="rId11" Type="http://schemas.openxmlformats.org/officeDocument/2006/relationships/image" Target="../media/image241.png"/><Relationship Id="rId5" Type="http://schemas.openxmlformats.org/officeDocument/2006/relationships/image" Target="../media/image235.png"/><Relationship Id="rId10" Type="http://schemas.openxmlformats.org/officeDocument/2006/relationships/image" Target="../media/image240.png"/><Relationship Id="rId4" Type="http://schemas.openxmlformats.org/officeDocument/2006/relationships/image" Target="../media/image234.png"/><Relationship Id="rId9" Type="http://schemas.openxmlformats.org/officeDocument/2006/relationships/image" Target="../media/image23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242.png"/><Relationship Id="rId3" Type="http://schemas.openxmlformats.org/officeDocument/2006/relationships/image" Target="../media/image233.png"/><Relationship Id="rId7" Type="http://schemas.openxmlformats.org/officeDocument/2006/relationships/image" Target="../media/image245.png"/><Relationship Id="rId12" Type="http://schemas.openxmlformats.org/officeDocument/2006/relationships/image" Target="../media/image2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4.png"/><Relationship Id="rId11" Type="http://schemas.openxmlformats.org/officeDocument/2006/relationships/image" Target="../media/image249.png"/><Relationship Id="rId5" Type="http://schemas.openxmlformats.org/officeDocument/2006/relationships/image" Target="../media/image236.png"/><Relationship Id="rId10" Type="http://schemas.openxmlformats.org/officeDocument/2006/relationships/image" Target="../media/image248.png"/><Relationship Id="rId4" Type="http://schemas.openxmlformats.org/officeDocument/2006/relationships/image" Target="../media/image235.png"/><Relationship Id="rId9" Type="http://schemas.openxmlformats.org/officeDocument/2006/relationships/image" Target="../media/image247.png"/><Relationship Id="rId14" Type="http://schemas.openxmlformats.org/officeDocument/2006/relationships/image" Target="../media/image2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3" Type="http://schemas.openxmlformats.org/officeDocument/2006/relationships/image" Target="../media/image253.png"/><Relationship Id="rId7" Type="http://schemas.openxmlformats.org/officeDocument/2006/relationships/image" Target="../media/image25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6.png"/><Relationship Id="rId5" Type="http://schemas.openxmlformats.org/officeDocument/2006/relationships/image" Target="../media/image255.png"/><Relationship Id="rId10" Type="http://schemas.openxmlformats.org/officeDocument/2006/relationships/image" Target="../media/image260.png"/><Relationship Id="rId4" Type="http://schemas.openxmlformats.org/officeDocument/2006/relationships/image" Target="../media/image254.png"/><Relationship Id="rId9" Type="http://schemas.openxmlformats.org/officeDocument/2006/relationships/image" Target="../media/image2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0.png"/><Relationship Id="rId4" Type="http://schemas.openxmlformats.org/officeDocument/2006/relationships/image" Target="../media/image2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7137" y="474662"/>
            <a:ext cx="16456094" cy="1904333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72739" y="492719"/>
            <a:ext cx="17407715" cy="7186372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11997216" y="2211124"/>
            <a:ext cx="4269066" cy="2212083"/>
            <a:chOff x="11997216" y="2211124"/>
            <a:chExt cx="4269066" cy="2212083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1997216" y="2211124"/>
              <a:ext cx="4269066" cy="2212083"/>
              <a:chOff x="11997216" y="2211124"/>
              <a:chExt cx="4269066" cy="2212083"/>
            </a:xfrm>
          </p:grpSpPr>
          <p:pic>
            <p:nvPicPr>
              <p:cNvPr id="6" name="Object 5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1997216" y="2211124"/>
                <a:ext cx="4269066" cy="2212083"/>
              </a:xfrm>
              <a:prstGeom prst="rect">
                <a:avLst/>
              </a:prstGeom>
            </p:spPr>
          </p:pic>
        </p:grpSp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63085" y="1799890"/>
              <a:ext cx="5408870" cy="338637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360173" y="4585027"/>
            <a:ext cx="4086248" cy="2117353"/>
            <a:chOff x="1360173" y="4585027"/>
            <a:chExt cx="4086248" cy="2117353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1360173" y="4585027"/>
              <a:ext cx="4086248" cy="2117353"/>
              <a:chOff x="1360173" y="4585027"/>
              <a:chExt cx="4086248" cy="2117353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60173" y="4585027"/>
                <a:ext cx="4086248" cy="2117353"/>
              </a:xfrm>
              <a:prstGeom prst="rect">
                <a:avLst/>
              </a:prstGeom>
            </p:spPr>
          </p:pic>
        </p:grpSp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3479" y="4180268"/>
              <a:ext cx="5199325" cy="3276564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6792" y="3026329"/>
            <a:ext cx="15533569" cy="6539331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5889" y="5373085"/>
            <a:ext cx="19202400" cy="8203513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1627295" y="7452765"/>
            <a:ext cx="15431676" cy="2022077"/>
            <a:chOff x="1627295" y="7452765"/>
            <a:chExt cx="15431676" cy="2022077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1627295" y="7452765"/>
              <a:ext cx="1689387" cy="2022077"/>
              <a:chOff x="1627295" y="7452765"/>
              <a:chExt cx="1689387" cy="2022077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27295" y="7452765"/>
                <a:ext cx="1689387" cy="2022077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15438226" y="7493845"/>
              <a:ext cx="1620745" cy="1939917"/>
              <a:chOff x="15438226" y="7493845"/>
              <a:chExt cx="1620745" cy="1939917"/>
            </a:xfrm>
          </p:grpSpPr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5438226" y="7493845"/>
                <a:ext cx="1620745" cy="193991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876300"/>
            <a:ext cx="13030200" cy="853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7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457201"/>
            <a:ext cx="6553200" cy="932743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19100"/>
            <a:ext cx="6477000" cy="937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81100"/>
            <a:ext cx="15468600" cy="81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2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-377313"/>
            <a:ext cx="14224000" cy="106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6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07131"/>
            <a:ext cx="8763000" cy="504056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1894431"/>
            <a:ext cx="8458200" cy="5053269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7226300"/>
            <a:ext cx="3276600" cy="1565628"/>
          </a:xfrm>
          <a:prstGeom prst="rect">
            <a:avLst/>
          </a:prstGeom>
        </p:spPr>
      </p:pic>
      <p:pic>
        <p:nvPicPr>
          <p:cNvPr id="7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649320" y="7124700"/>
            <a:ext cx="3743079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9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0"/>
            <a:ext cx="112776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3184"/>
            <a:ext cx="13639800" cy="102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0"/>
            <a:ext cx="13398910" cy="1004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496" y="0"/>
            <a:ext cx="13639304" cy="1023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2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590550"/>
            <a:ext cx="6339138" cy="89916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590550"/>
            <a:ext cx="6338167" cy="897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7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288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그룹 1006"/>
          <p:cNvGrpSpPr/>
          <p:nvPr/>
        </p:nvGrpSpPr>
        <p:grpSpPr>
          <a:xfrm>
            <a:off x="749445" y="477230"/>
            <a:ext cx="7380033" cy="1746300"/>
            <a:chOff x="749445" y="577243"/>
            <a:chExt cx="7380033" cy="1746300"/>
          </a:xfrm>
        </p:grpSpPr>
        <p:grpSp>
          <p:nvGrpSpPr>
            <p:cNvPr id="185" name="그룹 1007"/>
            <p:cNvGrpSpPr/>
            <p:nvPr/>
          </p:nvGrpSpPr>
          <p:grpSpPr>
            <a:xfrm>
              <a:off x="749445" y="577243"/>
              <a:ext cx="7380033" cy="1746300"/>
              <a:chOff x="749445" y="577243"/>
              <a:chExt cx="7380033" cy="1746300"/>
            </a:xfrm>
          </p:grpSpPr>
          <p:pic>
            <p:nvPicPr>
              <p:cNvPr id="187" name="Object 17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749445" y="577243"/>
                <a:ext cx="7380033" cy="1746300"/>
              </a:xfrm>
              <a:prstGeom prst="rect">
                <a:avLst/>
              </a:prstGeom>
            </p:spPr>
          </p:pic>
        </p:grpSp>
        <p:pic>
          <p:nvPicPr>
            <p:cNvPr id="186" name="Object 1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799314" y="526451"/>
              <a:ext cx="9396403" cy="2251946"/>
            </a:xfrm>
            <a:prstGeom prst="rect">
              <a:avLst/>
            </a:prstGeom>
          </p:spPr>
        </p:pic>
      </p:grpSp>
      <p:grpSp>
        <p:nvGrpSpPr>
          <p:cNvPr id="89" name="그룹 1001">
            <a:extLst>
              <a:ext uri="{FF2B5EF4-FFF2-40B4-BE49-F238E27FC236}">
                <a16:creationId xmlns:a16="http://schemas.microsoft.com/office/drawing/2014/main" id="{9C470726-E188-447E-9B66-829F1D52C247}"/>
              </a:ext>
            </a:extLst>
          </p:cNvPr>
          <p:cNvGrpSpPr/>
          <p:nvPr/>
        </p:nvGrpSpPr>
        <p:grpSpPr>
          <a:xfrm>
            <a:off x="1011785" y="4545298"/>
            <a:ext cx="5834401" cy="953558"/>
            <a:chOff x="1011785" y="4545298"/>
            <a:chExt cx="5834401" cy="953558"/>
          </a:xfrm>
        </p:grpSpPr>
        <p:grpSp>
          <p:nvGrpSpPr>
            <p:cNvPr id="92" name="그룹 1002">
              <a:extLst>
                <a:ext uri="{FF2B5EF4-FFF2-40B4-BE49-F238E27FC236}">
                  <a16:creationId xmlns:a16="http://schemas.microsoft.com/office/drawing/2014/main" id="{FFDBAC4F-653A-4A69-AC07-797562AB3D2E}"/>
                </a:ext>
              </a:extLst>
            </p:cNvPr>
            <p:cNvGrpSpPr/>
            <p:nvPr/>
          </p:nvGrpSpPr>
          <p:grpSpPr>
            <a:xfrm>
              <a:off x="2134606" y="4545476"/>
              <a:ext cx="4711581" cy="953202"/>
              <a:chOff x="2134606" y="4545476"/>
              <a:chExt cx="4711581" cy="953202"/>
            </a:xfrm>
          </p:grpSpPr>
          <p:grpSp>
            <p:nvGrpSpPr>
              <p:cNvPr id="101" name="그룹 1003">
                <a:extLst>
                  <a:ext uri="{FF2B5EF4-FFF2-40B4-BE49-F238E27FC236}">
                    <a16:creationId xmlns:a16="http://schemas.microsoft.com/office/drawing/2014/main" id="{F021C7A6-DAA2-44A1-8A40-FE7AD7D94DC2}"/>
                  </a:ext>
                </a:extLst>
              </p:cNvPr>
              <p:cNvGrpSpPr/>
              <p:nvPr/>
            </p:nvGrpSpPr>
            <p:grpSpPr>
              <a:xfrm>
                <a:off x="2134606" y="4545476"/>
                <a:ext cx="4711581" cy="953202"/>
                <a:chOff x="2134606" y="4545476"/>
                <a:chExt cx="4711581" cy="953202"/>
              </a:xfrm>
            </p:grpSpPr>
            <p:pic>
              <p:nvPicPr>
                <p:cNvPr id="111" name="Object 4">
                  <a:extLst>
                    <a:ext uri="{FF2B5EF4-FFF2-40B4-BE49-F238E27FC236}">
                      <a16:creationId xmlns:a16="http://schemas.microsoft.com/office/drawing/2014/main" id="{210687C2-4196-4C8A-A96E-7735F58F50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2134606" y="4545476"/>
                  <a:ext cx="4711581" cy="953202"/>
                </a:xfrm>
                <a:prstGeom prst="rect">
                  <a:avLst/>
                </a:prstGeom>
              </p:spPr>
            </p:pic>
          </p:grpSp>
          <p:pic>
            <p:nvPicPr>
              <p:cNvPr id="109" name="Object 6">
                <a:extLst>
                  <a:ext uri="{FF2B5EF4-FFF2-40B4-BE49-F238E27FC236}">
                    <a16:creationId xmlns:a16="http://schemas.microsoft.com/office/drawing/2014/main" id="{F459F861-AE0D-4D2A-950E-93A3D03A8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64369" y="4564767"/>
                <a:ext cx="5317293" cy="1198341"/>
              </a:xfrm>
              <a:prstGeom prst="rect">
                <a:avLst/>
              </a:prstGeom>
            </p:spPr>
          </p:pic>
        </p:grpSp>
        <p:grpSp>
          <p:nvGrpSpPr>
            <p:cNvPr id="95" name="그룹 1004">
              <a:extLst>
                <a:ext uri="{FF2B5EF4-FFF2-40B4-BE49-F238E27FC236}">
                  <a16:creationId xmlns:a16="http://schemas.microsoft.com/office/drawing/2014/main" id="{DE17A4FE-03A6-4D96-A0F3-3417C827BC49}"/>
                </a:ext>
              </a:extLst>
            </p:cNvPr>
            <p:cNvGrpSpPr/>
            <p:nvPr/>
          </p:nvGrpSpPr>
          <p:grpSpPr>
            <a:xfrm>
              <a:off x="1011785" y="4545298"/>
              <a:ext cx="953558" cy="953558"/>
              <a:chOff x="1011785" y="4545298"/>
              <a:chExt cx="953558" cy="953558"/>
            </a:xfrm>
          </p:grpSpPr>
          <p:grpSp>
            <p:nvGrpSpPr>
              <p:cNvPr id="97" name="그룹 1005">
                <a:extLst>
                  <a:ext uri="{FF2B5EF4-FFF2-40B4-BE49-F238E27FC236}">
                    <a16:creationId xmlns:a16="http://schemas.microsoft.com/office/drawing/2014/main" id="{65BBE436-359D-44EF-946E-280C24868BC8}"/>
                  </a:ext>
                </a:extLst>
              </p:cNvPr>
              <p:cNvGrpSpPr/>
              <p:nvPr/>
            </p:nvGrpSpPr>
            <p:grpSpPr>
              <a:xfrm>
                <a:off x="1011785" y="4545298"/>
                <a:ext cx="953558" cy="953558"/>
                <a:chOff x="1011785" y="4545298"/>
                <a:chExt cx="953558" cy="953558"/>
              </a:xfrm>
            </p:grpSpPr>
            <p:pic>
              <p:nvPicPr>
                <p:cNvPr id="99" name="Object 10">
                  <a:extLst>
                    <a:ext uri="{FF2B5EF4-FFF2-40B4-BE49-F238E27FC236}">
                      <a16:creationId xmlns:a16="http://schemas.microsoft.com/office/drawing/2014/main" id="{99C4CBA1-6E24-4FC3-9E4D-2E71ECEED2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1011785" y="4545298"/>
                  <a:ext cx="953558" cy="953558"/>
                </a:xfrm>
                <a:prstGeom prst="rect">
                  <a:avLst/>
                </a:prstGeom>
              </p:spPr>
            </p:pic>
          </p:grpSp>
          <p:pic>
            <p:nvPicPr>
              <p:cNvPr id="98" name="Object 12">
                <a:extLst>
                  <a:ext uri="{FF2B5EF4-FFF2-40B4-BE49-F238E27FC236}">
                    <a16:creationId xmlns:a16="http://schemas.microsoft.com/office/drawing/2014/main" id="{4EC1B1B4-EDC2-42A5-8DB3-EF794EC022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58327" y="4561593"/>
                <a:ext cx="1151267" cy="993172"/>
              </a:xfrm>
              <a:prstGeom prst="rect">
                <a:avLst/>
              </a:prstGeom>
            </p:spPr>
          </p:pic>
        </p:grpSp>
      </p:grpSp>
      <p:grpSp>
        <p:nvGrpSpPr>
          <p:cNvPr id="115" name="그룹 1008">
            <a:extLst>
              <a:ext uri="{FF2B5EF4-FFF2-40B4-BE49-F238E27FC236}">
                <a16:creationId xmlns:a16="http://schemas.microsoft.com/office/drawing/2014/main" id="{14D1C600-6D1A-4D89-AF34-B682546AD352}"/>
              </a:ext>
            </a:extLst>
          </p:cNvPr>
          <p:cNvGrpSpPr/>
          <p:nvPr/>
        </p:nvGrpSpPr>
        <p:grpSpPr>
          <a:xfrm>
            <a:off x="15203544" y="8548560"/>
            <a:ext cx="855729" cy="847149"/>
            <a:chOff x="15203544" y="8548560"/>
            <a:chExt cx="855729" cy="847149"/>
          </a:xfrm>
        </p:grpSpPr>
        <p:pic>
          <p:nvPicPr>
            <p:cNvPr id="117" name="Object 22">
              <a:extLst>
                <a:ext uri="{FF2B5EF4-FFF2-40B4-BE49-F238E27FC236}">
                  <a16:creationId xmlns:a16="http://schemas.microsoft.com/office/drawing/2014/main" id="{40F38C59-903E-4D7C-98FF-22FEF3B17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03544" y="8548560"/>
              <a:ext cx="855729" cy="847149"/>
            </a:xfrm>
            <a:prstGeom prst="rect">
              <a:avLst/>
            </a:prstGeom>
          </p:spPr>
        </p:pic>
      </p:grpSp>
      <p:grpSp>
        <p:nvGrpSpPr>
          <p:cNvPr id="178" name="그룹 1009">
            <a:extLst>
              <a:ext uri="{FF2B5EF4-FFF2-40B4-BE49-F238E27FC236}">
                <a16:creationId xmlns:a16="http://schemas.microsoft.com/office/drawing/2014/main" id="{F44786DA-E176-481F-831C-532FDFA5E6F7}"/>
              </a:ext>
            </a:extLst>
          </p:cNvPr>
          <p:cNvGrpSpPr/>
          <p:nvPr/>
        </p:nvGrpSpPr>
        <p:grpSpPr>
          <a:xfrm>
            <a:off x="1011785" y="3166306"/>
            <a:ext cx="5834401" cy="953558"/>
            <a:chOff x="1011785" y="3166306"/>
            <a:chExt cx="5834401" cy="953558"/>
          </a:xfrm>
        </p:grpSpPr>
        <p:grpSp>
          <p:nvGrpSpPr>
            <p:cNvPr id="179" name="그룹 1010">
              <a:extLst>
                <a:ext uri="{FF2B5EF4-FFF2-40B4-BE49-F238E27FC236}">
                  <a16:creationId xmlns:a16="http://schemas.microsoft.com/office/drawing/2014/main" id="{36F9111A-37D5-41AE-91AD-410D73807474}"/>
                </a:ext>
              </a:extLst>
            </p:cNvPr>
            <p:cNvGrpSpPr/>
            <p:nvPr/>
          </p:nvGrpSpPr>
          <p:grpSpPr>
            <a:xfrm>
              <a:off x="2134606" y="3166485"/>
              <a:ext cx="4711581" cy="953202"/>
              <a:chOff x="2134606" y="3166485"/>
              <a:chExt cx="4711581" cy="953202"/>
            </a:xfrm>
          </p:grpSpPr>
          <p:grpSp>
            <p:nvGrpSpPr>
              <p:cNvPr id="188" name="그룹 1011">
                <a:extLst>
                  <a:ext uri="{FF2B5EF4-FFF2-40B4-BE49-F238E27FC236}">
                    <a16:creationId xmlns:a16="http://schemas.microsoft.com/office/drawing/2014/main" id="{B13FC0D1-EFA2-42B5-A701-6887CCB608B0}"/>
                  </a:ext>
                </a:extLst>
              </p:cNvPr>
              <p:cNvGrpSpPr/>
              <p:nvPr/>
            </p:nvGrpSpPr>
            <p:grpSpPr>
              <a:xfrm>
                <a:off x="2134606" y="3166485"/>
                <a:ext cx="4711581" cy="953202"/>
                <a:chOff x="2134606" y="3166485"/>
                <a:chExt cx="4711581" cy="953202"/>
              </a:xfrm>
            </p:grpSpPr>
            <p:pic>
              <p:nvPicPr>
                <p:cNvPr id="190" name="Object 27">
                  <a:extLst>
                    <a:ext uri="{FF2B5EF4-FFF2-40B4-BE49-F238E27FC236}">
                      <a16:creationId xmlns:a16="http://schemas.microsoft.com/office/drawing/2014/main" id="{E1C6F0EE-CA60-4890-A659-061B864C47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2134606" y="3166485"/>
                  <a:ext cx="4711581" cy="953202"/>
                </a:xfrm>
                <a:prstGeom prst="rect">
                  <a:avLst/>
                </a:prstGeom>
              </p:spPr>
            </p:pic>
          </p:grpSp>
          <p:pic>
            <p:nvPicPr>
              <p:cNvPr id="189" name="Object 29">
                <a:extLst>
                  <a:ext uri="{FF2B5EF4-FFF2-40B4-BE49-F238E27FC236}">
                    <a16:creationId xmlns:a16="http://schemas.microsoft.com/office/drawing/2014/main" id="{7C1060E1-6E20-49A2-BDDF-D3E9D4DB95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564369" y="3185776"/>
                <a:ext cx="5336112" cy="1198341"/>
              </a:xfrm>
              <a:prstGeom prst="rect">
                <a:avLst/>
              </a:prstGeom>
            </p:spPr>
          </p:pic>
        </p:grpSp>
        <p:grpSp>
          <p:nvGrpSpPr>
            <p:cNvPr id="180" name="그룹 1012">
              <a:extLst>
                <a:ext uri="{FF2B5EF4-FFF2-40B4-BE49-F238E27FC236}">
                  <a16:creationId xmlns:a16="http://schemas.microsoft.com/office/drawing/2014/main" id="{C814CD57-FA5E-4B7E-B259-A5F65CE845AB}"/>
                </a:ext>
              </a:extLst>
            </p:cNvPr>
            <p:cNvGrpSpPr/>
            <p:nvPr/>
          </p:nvGrpSpPr>
          <p:grpSpPr>
            <a:xfrm>
              <a:off x="1011785" y="3166306"/>
              <a:ext cx="953558" cy="953558"/>
              <a:chOff x="1011785" y="3166306"/>
              <a:chExt cx="953558" cy="953558"/>
            </a:xfrm>
          </p:grpSpPr>
          <p:grpSp>
            <p:nvGrpSpPr>
              <p:cNvPr id="181" name="그룹 1013">
                <a:extLst>
                  <a:ext uri="{FF2B5EF4-FFF2-40B4-BE49-F238E27FC236}">
                    <a16:creationId xmlns:a16="http://schemas.microsoft.com/office/drawing/2014/main" id="{91F6DE0F-AD83-4FD3-9F32-4E77A76EA963}"/>
                  </a:ext>
                </a:extLst>
              </p:cNvPr>
              <p:cNvGrpSpPr/>
              <p:nvPr/>
            </p:nvGrpSpPr>
            <p:grpSpPr>
              <a:xfrm>
                <a:off x="1011785" y="3166306"/>
                <a:ext cx="953558" cy="953558"/>
                <a:chOff x="1011785" y="3166306"/>
                <a:chExt cx="953558" cy="953558"/>
              </a:xfrm>
            </p:grpSpPr>
            <p:pic>
              <p:nvPicPr>
                <p:cNvPr id="183" name="Object 33">
                  <a:extLst>
                    <a:ext uri="{FF2B5EF4-FFF2-40B4-BE49-F238E27FC236}">
                      <a16:creationId xmlns:a16="http://schemas.microsoft.com/office/drawing/2014/main" id="{7CFC2A1A-1FA1-4199-B234-496C099916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1011785" y="3166306"/>
                  <a:ext cx="953558" cy="953558"/>
                </a:xfrm>
                <a:prstGeom prst="rect">
                  <a:avLst/>
                </a:prstGeom>
              </p:spPr>
            </p:pic>
          </p:grpSp>
          <p:pic>
            <p:nvPicPr>
              <p:cNvPr id="182" name="Object 35">
                <a:extLst>
                  <a:ext uri="{FF2B5EF4-FFF2-40B4-BE49-F238E27FC236}">
                    <a16:creationId xmlns:a16="http://schemas.microsoft.com/office/drawing/2014/main" id="{4CD59BA9-CBEE-4329-B713-940E39365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920235" y="3182605"/>
                <a:ext cx="1160792" cy="993173"/>
              </a:xfrm>
              <a:prstGeom prst="rect">
                <a:avLst/>
              </a:prstGeom>
            </p:spPr>
          </p:pic>
        </p:grpSp>
      </p:grpSp>
      <p:grpSp>
        <p:nvGrpSpPr>
          <p:cNvPr id="191" name="그룹 1014">
            <a:extLst>
              <a:ext uri="{FF2B5EF4-FFF2-40B4-BE49-F238E27FC236}">
                <a16:creationId xmlns:a16="http://schemas.microsoft.com/office/drawing/2014/main" id="{99FC9F83-F3D0-4206-B9BD-C8F52EBA84DB}"/>
              </a:ext>
            </a:extLst>
          </p:cNvPr>
          <p:cNvGrpSpPr/>
          <p:nvPr/>
        </p:nvGrpSpPr>
        <p:grpSpPr>
          <a:xfrm>
            <a:off x="1011785" y="5905798"/>
            <a:ext cx="5834401" cy="953558"/>
            <a:chOff x="1011785" y="5905798"/>
            <a:chExt cx="5834401" cy="953558"/>
          </a:xfrm>
        </p:grpSpPr>
        <p:grpSp>
          <p:nvGrpSpPr>
            <p:cNvPr id="192" name="그룹 1015">
              <a:extLst>
                <a:ext uri="{FF2B5EF4-FFF2-40B4-BE49-F238E27FC236}">
                  <a16:creationId xmlns:a16="http://schemas.microsoft.com/office/drawing/2014/main" id="{AA0F5E25-2DCB-4F6D-9BA4-0E5859C3A9FD}"/>
                </a:ext>
              </a:extLst>
            </p:cNvPr>
            <p:cNvGrpSpPr/>
            <p:nvPr/>
          </p:nvGrpSpPr>
          <p:grpSpPr>
            <a:xfrm>
              <a:off x="2134606" y="5905976"/>
              <a:ext cx="4711581" cy="953202"/>
              <a:chOff x="2134606" y="5905976"/>
              <a:chExt cx="4711581" cy="953202"/>
            </a:xfrm>
          </p:grpSpPr>
          <p:grpSp>
            <p:nvGrpSpPr>
              <p:cNvPr id="197" name="그룹 1016">
                <a:extLst>
                  <a:ext uri="{FF2B5EF4-FFF2-40B4-BE49-F238E27FC236}">
                    <a16:creationId xmlns:a16="http://schemas.microsoft.com/office/drawing/2014/main" id="{35079A69-E647-4758-91DE-CD0D6036D8EF}"/>
                  </a:ext>
                </a:extLst>
              </p:cNvPr>
              <p:cNvGrpSpPr/>
              <p:nvPr/>
            </p:nvGrpSpPr>
            <p:grpSpPr>
              <a:xfrm>
                <a:off x="2134606" y="5905976"/>
                <a:ext cx="4711581" cy="953202"/>
                <a:chOff x="2134606" y="5905976"/>
                <a:chExt cx="4711581" cy="953202"/>
              </a:xfrm>
            </p:grpSpPr>
            <p:pic>
              <p:nvPicPr>
                <p:cNvPr id="199" name="Object 41">
                  <a:extLst>
                    <a:ext uri="{FF2B5EF4-FFF2-40B4-BE49-F238E27FC236}">
                      <a16:creationId xmlns:a16="http://schemas.microsoft.com/office/drawing/2014/main" id="{4A92C9CB-6A41-4204-8F7A-98FF966D99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2134606" y="5905976"/>
                  <a:ext cx="4711581" cy="953202"/>
                </a:xfrm>
                <a:prstGeom prst="rect">
                  <a:avLst/>
                </a:prstGeom>
              </p:spPr>
            </p:pic>
          </p:grpSp>
          <p:pic>
            <p:nvPicPr>
              <p:cNvPr id="198" name="Object 43">
                <a:extLst>
                  <a:ext uri="{FF2B5EF4-FFF2-40B4-BE49-F238E27FC236}">
                    <a16:creationId xmlns:a16="http://schemas.microsoft.com/office/drawing/2014/main" id="{AB941704-67CC-4476-9A4E-E892F9BD4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010325" y="5925265"/>
                <a:ext cx="4889922" cy="1198341"/>
              </a:xfrm>
              <a:prstGeom prst="rect">
                <a:avLst/>
              </a:prstGeom>
            </p:spPr>
          </p:pic>
        </p:grpSp>
        <p:grpSp>
          <p:nvGrpSpPr>
            <p:cNvPr id="193" name="그룹 1017">
              <a:extLst>
                <a:ext uri="{FF2B5EF4-FFF2-40B4-BE49-F238E27FC236}">
                  <a16:creationId xmlns:a16="http://schemas.microsoft.com/office/drawing/2014/main" id="{7BE1E90E-1D72-4746-86C7-5973C1BDD4B5}"/>
                </a:ext>
              </a:extLst>
            </p:cNvPr>
            <p:cNvGrpSpPr/>
            <p:nvPr/>
          </p:nvGrpSpPr>
          <p:grpSpPr>
            <a:xfrm>
              <a:off x="1011785" y="5905798"/>
              <a:ext cx="953558" cy="953558"/>
              <a:chOff x="1011785" y="5905798"/>
              <a:chExt cx="953558" cy="953558"/>
            </a:xfrm>
          </p:grpSpPr>
          <p:grpSp>
            <p:nvGrpSpPr>
              <p:cNvPr id="194" name="그룹 1018">
                <a:extLst>
                  <a:ext uri="{FF2B5EF4-FFF2-40B4-BE49-F238E27FC236}">
                    <a16:creationId xmlns:a16="http://schemas.microsoft.com/office/drawing/2014/main" id="{D983FA6E-7A98-4F2A-8CC8-EC625FA37E48}"/>
                  </a:ext>
                </a:extLst>
              </p:cNvPr>
              <p:cNvGrpSpPr/>
              <p:nvPr/>
            </p:nvGrpSpPr>
            <p:grpSpPr>
              <a:xfrm>
                <a:off x="1011785" y="5905798"/>
                <a:ext cx="953558" cy="953558"/>
                <a:chOff x="1011785" y="5905798"/>
                <a:chExt cx="953558" cy="953558"/>
              </a:xfrm>
            </p:grpSpPr>
            <p:pic>
              <p:nvPicPr>
                <p:cNvPr id="196" name="Object 47">
                  <a:extLst>
                    <a:ext uri="{FF2B5EF4-FFF2-40B4-BE49-F238E27FC236}">
                      <a16:creationId xmlns:a16="http://schemas.microsoft.com/office/drawing/2014/main" id="{C1BD9974-964A-49CF-8423-A550A0F4C3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1011785" y="5905798"/>
                  <a:ext cx="953558" cy="953558"/>
                </a:xfrm>
                <a:prstGeom prst="rect">
                  <a:avLst/>
                </a:prstGeom>
              </p:spPr>
            </p:pic>
          </p:grpSp>
          <p:pic>
            <p:nvPicPr>
              <p:cNvPr id="195" name="Object 49">
                <a:extLst>
                  <a:ext uri="{FF2B5EF4-FFF2-40B4-BE49-F238E27FC236}">
                    <a16:creationId xmlns:a16="http://schemas.microsoft.com/office/drawing/2014/main" id="{BF3E7DB2-95B0-45A1-B70B-C366F15C43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959521" y="5922095"/>
                <a:ext cx="1147696" cy="1002696"/>
              </a:xfrm>
              <a:prstGeom prst="rect">
                <a:avLst/>
              </a:prstGeom>
            </p:spPr>
          </p:pic>
        </p:grpSp>
      </p:grpSp>
      <p:grpSp>
        <p:nvGrpSpPr>
          <p:cNvPr id="209" name="그룹 1024">
            <a:extLst>
              <a:ext uri="{FF2B5EF4-FFF2-40B4-BE49-F238E27FC236}">
                <a16:creationId xmlns:a16="http://schemas.microsoft.com/office/drawing/2014/main" id="{C20ACE0C-3BF7-445F-A6DF-938E8EF9E643}"/>
              </a:ext>
            </a:extLst>
          </p:cNvPr>
          <p:cNvGrpSpPr/>
          <p:nvPr/>
        </p:nvGrpSpPr>
        <p:grpSpPr>
          <a:xfrm>
            <a:off x="1011785" y="8548560"/>
            <a:ext cx="5834401" cy="953558"/>
            <a:chOff x="1011785" y="8548560"/>
            <a:chExt cx="5834401" cy="953558"/>
          </a:xfrm>
        </p:grpSpPr>
        <p:grpSp>
          <p:nvGrpSpPr>
            <p:cNvPr id="210" name="그룹 1025">
              <a:extLst>
                <a:ext uri="{FF2B5EF4-FFF2-40B4-BE49-F238E27FC236}">
                  <a16:creationId xmlns:a16="http://schemas.microsoft.com/office/drawing/2014/main" id="{E2DC4D2C-D203-4546-9D79-AC0428D71136}"/>
                </a:ext>
              </a:extLst>
            </p:cNvPr>
            <p:cNvGrpSpPr/>
            <p:nvPr/>
          </p:nvGrpSpPr>
          <p:grpSpPr>
            <a:xfrm>
              <a:off x="2134606" y="8548738"/>
              <a:ext cx="4711581" cy="953202"/>
              <a:chOff x="2134606" y="8548738"/>
              <a:chExt cx="4711581" cy="953202"/>
            </a:xfrm>
          </p:grpSpPr>
          <p:grpSp>
            <p:nvGrpSpPr>
              <p:cNvPr id="215" name="그룹 1026">
                <a:extLst>
                  <a:ext uri="{FF2B5EF4-FFF2-40B4-BE49-F238E27FC236}">
                    <a16:creationId xmlns:a16="http://schemas.microsoft.com/office/drawing/2014/main" id="{610AF943-CFCB-43CD-91D6-FE7510ACBA8F}"/>
                  </a:ext>
                </a:extLst>
              </p:cNvPr>
              <p:cNvGrpSpPr/>
              <p:nvPr/>
            </p:nvGrpSpPr>
            <p:grpSpPr>
              <a:xfrm>
                <a:off x="2134606" y="8548738"/>
                <a:ext cx="4711581" cy="953202"/>
                <a:chOff x="2134606" y="8548738"/>
                <a:chExt cx="4711581" cy="953202"/>
              </a:xfrm>
            </p:grpSpPr>
            <p:pic>
              <p:nvPicPr>
                <p:cNvPr id="217" name="Object 69">
                  <a:extLst>
                    <a:ext uri="{FF2B5EF4-FFF2-40B4-BE49-F238E27FC236}">
                      <a16:creationId xmlns:a16="http://schemas.microsoft.com/office/drawing/2014/main" id="{66A9F035-FF0A-4A07-A115-C0E9B958E2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2134606" y="8548738"/>
                  <a:ext cx="4711581" cy="953202"/>
                </a:xfrm>
                <a:prstGeom prst="rect">
                  <a:avLst/>
                </a:prstGeom>
              </p:spPr>
            </p:pic>
          </p:grpSp>
          <p:pic>
            <p:nvPicPr>
              <p:cNvPr id="216" name="Object 71">
                <a:extLst>
                  <a:ext uri="{FF2B5EF4-FFF2-40B4-BE49-F238E27FC236}">
                    <a16:creationId xmlns:a16="http://schemas.microsoft.com/office/drawing/2014/main" id="{5982258E-DA05-482F-A872-F90A13A81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37464" y="8568027"/>
                <a:ext cx="5263008" cy="1198341"/>
              </a:xfrm>
              <a:prstGeom prst="rect">
                <a:avLst/>
              </a:prstGeom>
            </p:spPr>
          </p:pic>
        </p:grpSp>
        <p:grpSp>
          <p:nvGrpSpPr>
            <p:cNvPr id="211" name="그룹 1027">
              <a:extLst>
                <a:ext uri="{FF2B5EF4-FFF2-40B4-BE49-F238E27FC236}">
                  <a16:creationId xmlns:a16="http://schemas.microsoft.com/office/drawing/2014/main" id="{F208182A-431E-4E72-823E-EFFC6841B090}"/>
                </a:ext>
              </a:extLst>
            </p:cNvPr>
            <p:cNvGrpSpPr/>
            <p:nvPr/>
          </p:nvGrpSpPr>
          <p:grpSpPr>
            <a:xfrm>
              <a:off x="1011785" y="8548560"/>
              <a:ext cx="953558" cy="953558"/>
              <a:chOff x="1011785" y="8548560"/>
              <a:chExt cx="953558" cy="953558"/>
            </a:xfrm>
          </p:grpSpPr>
          <p:grpSp>
            <p:nvGrpSpPr>
              <p:cNvPr id="212" name="그룹 1028">
                <a:extLst>
                  <a:ext uri="{FF2B5EF4-FFF2-40B4-BE49-F238E27FC236}">
                    <a16:creationId xmlns:a16="http://schemas.microsoft.com/office/drawing/2014/main" id="{538FB0F5-E94E-4CF0-ADCD-45C24D17157E}"/>
                  </a:ext>
                </a:extLst>
              </p:cNvPr>
              <p:cNvGrpSpPr/>
              <p:nvPr/>
            </p:nvGrpSpPr>
            <p:grpSpPr>
              <a:xfrm>
                <a:off x="1011785" y="8548560"/>
                <a:ext cx="953558" cy="953558"/>
                <a:chOff x="1011785" y="8548560"/>
                <a:chExt cx="953558" cy="953558"/>
              </a:xfrm>
            </p:grpSpPr>
            <p:pic>
              <p:nvPicPr>
                <p:cNvPr id="214" name="Object 75">
                  <a:extLst>
                    <a:ext uri="{FF2B5EF4-FFF2-40B4-BE49-F238E27FC236}">
                      <a16:creationId xmlns:a16="http://schemas.microsoft.com/office/drawing/2014/main" id="{30684F36-CD1A-4035-8AC7-C9697CC9F3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1011785" y="8548560"/>
                  <a:ext cx="953558" cy="953558"/>
                </a:xfrm>
                <a:prstGeom prst="rect">
                  <a:avLst/>
                </a:prstGeom>
              </p:spPr>
            </p:pic>
          </p:grpSp>
          <p:pic>
            <p:nvPicPr>
              <p:cNvPr id="213" name="Object 77">
                <a:extLst>
                  <a:ext uri="{FF2B5EF4-FFF2-40B4-BE49-F238E27FC236}">
                    <a16:creationId xmlns:a16="http://schemas.microsoft.com/office/drawing/2014/main" id="{4E801AB0-F898-4733-A844-58B7F31FD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958807" y="8564855"/>
                <a:ext cx="1149839" cy="1002696"/>
              </a:xfrm>
              <a:prstGeom prst="rect">
                <a:avLst/>
              </a:prstGeom>
            </p:spPr>
          </p:pic>
        </p:grpSp>
      </p:grpSp>
      <p:grpSp>
        <p:nvGrpSpPr>
          <p:cNvPr id="218" name="그룹 1029">
            <a:extLst>
              <a:ext uri="{FF2B5EF4-FFF2-40B4-BE49-F238E27FC236}">
                <a16:creationId xmlns:a16="http://schemas.microsoft.com/office/drawing/2014/main" id="{8FB9D60F-0B61-49B0-86A7-2A689B78A8DB}"/>
              </a:ext>
            </a:extLst>
          </p:cNvPr>
          <p:cNvGrpSpPr/>
          <p:nvPr/>
        </p:nvGrpSpPr>
        <p:grpSpPr>
          <a:xfrm>
            <a:off x="9124324" y="4545298"/>
            <a:ext cx="5834401" cy="953558"/>
            <a:chOff x="9124324" y="4545298"/>
            <a:chExt cx="5834401" cy="953558"/>
          </a:xfrm>
        </p:grpSpPr>
        <p:grpSp>
          <p:nvGrpSpPr>
            <p:cNvPr id="219" name="그룹 1030">
              <a:extLst>
                <a:ext uri="{FF2B5EF4-FFF2-40B4-BE49-F238E27FC236}">
                  <a16:creationId xmlns:a16="http://schemas.microsoft.com/office/drawing/2014/main" id="{57E980C8-F739-4B7A-833F-2CCD90B419F3}"/>
                </a:ext>
              </a:extLst>
            </p:cNvPr>
            <p:cNvGrpSpPr/>
            <p:nvPr/>
          </p:nvGrpSpPr>
          <p:grpSpPr>
            <a:xfrm>
              <a:off x="10247144" y="4545476"/>
              <a:ext cx="4711581" cy="953202"/>
              <a:chOff x="10247144" y="4545476"/>
              <a:chExt cx="4711581" cy="953202"/>
            </a:xfrm>
          </p:grpSpPr>
          <p:grpSp>
            <p:nvGrpSpPr>
              <p:cNvPr id="224" name="그룹 1031">
                <a:extLst>
                  <a:ext uri="{FF2B5EF4-FFF2-40B4-BE49-F238E27FC236}">
                    <a16:creationId xmlns:a16="http://schemas.microsoft.com/office/drawing/2014/main" id="{8BE12F6C-FA34-4FDB-963C-03B7011ABCCC}"/>
                  </a:ext>
                </a:extLst>
              </p:cNvPr>
              <p:cNvGrpSpPr/>
              <p:nvPr/>
            </p:nvGrpSpPr>
            <p:grpSpPr>
              <a:xfrm>
                <a:off x="10247144" y="4545476"/>
                <a:ext cx="4711581" cy="953202"/>
                <a:chOff x="10247144" y="4545476"/>
                <a:chExt cx="4711581" cy="953202"/>
              </a:xfrm>
            </p:grpSpPr>
            <p:pic>
              <p:nvPicPr>
                <p:cNvPr id="226" name="Object 83">
                  <a:extLst>
                    <a:ext uri="{FF2B5EF4-FFF2-40B4-BE49-F238E27FC236}">
                      <a16:creationId xmlns:a16="http://schemas.microsoft.com/office/drawing/2014/main" id="{6A3B5FFB-6F80-45C5-93A8-7407E5EC67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10247144" y="4545476"/>
                  <a:ext cx="4711581" cy="953202"/>
                </a:xfrm>
                <a:prstGeom prst="rect">
                  <a:avLst/>
                </a:prstGeom>
              </p:spPr>
            </p:pic>
          </p:grpSp>
          <p:pic>
            <p:nvPicPr>
              <p:cNvPr id="225" name="Object 85">
                <a:extLst>
                  <a:ext uri="{FF2B5EF4-FFF2-40B4-BE49-F238E27FC236}">
                    <a16:creationId xmlns:a16="http://schemas.microsoft.com/office/drawing/2014/main" id="{5230BAA6-635B-4E3F-86C3-A4E7ABD58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9968162" y="4564762"/>
                <a:ext cx="5044674" cy="1207721"/>
              </a:xfrm>
              <a:prstGeom prst="rect">
                <a:avLst/>
              </a:prstGeom>
            </p:spPr>
          </p:pic>
        </p:grpSp>
        <p:grpSp>
          <p:nvGrpSpPr>
            <p:cNvPr id="220" name="그룹 1032">
              <a:extLst>
                <a:ext uri="{FF2B5EF4-FFF2-40B4-BE49-F238E27FC236}">
                  <a16:creationId xmlns:a16="http://schemas.microsoft.com/office/drawing/2014/main" id="{43904F9E-8657-4DF4-912B-54F925FB4EC3}"/>
                </a:ext>
              </a:extLst>
            </p:cNvPr>
            <p:cNvGrpSpPr/>
            <p:nvPr/>
          </p:nvGrpSpPr>
          <p:grpSpPr>
            <a:xfrm>
              <a:off x="9124324" y="4545298"/>
              <a:ext cx="953558" cy="953558"/>
              <a:chOff x="9124324" y="4545298"/>
              <a:chExt cx="953558" cy="953558"/>
            </a:xfrm>
          </p:grpSpPr>
          <p:grpSp>
            <p:nvGrpSpPr>
              <p:cNvPr id="221" name="그룹 1033">
                <a:extLst>
                  <a:ext uri="{FF2B5EF4-FFF2-40B4-BE49-F238E27FC236}">
                    <a16:creationId xmlns:a16="http://schemas.microsoft.com/office/drawing/2014/main" id="{AAD0FE54-9E9B-48EC-98A6-AED8363E470F}"/>
                  </a:ext>
                </a:extLst>
              </p:cNvPr>
              <p:cNvGrpSpPr/>
              <p:nvPr/>
            </p:nvGrpSpPr>
            <p:grpSpPr>
              <a:xfrm>
                <a:off x="9124324" y="4545298"/>
                <a:ext cx="953558" cy="953558"/>
                <a:chOff x="9124324" y="4545298"/>
                <a:chExt cx="953558" cy="953558"/>
              </a:xfrm>
            </p:grpSpPr>
            <p:pic>
              <p:nvPicPr>
                <p:cNvPr id="223" name="Object 89">
                  <a:extLst>
                    <a:ext uri="{FF2B5EF4-FFF2-40B4-BE49-F238E27FC236}">
                      <a16:creationId xmlns:a16="http://schemas.microsoft.com/office/drawing/2014/main" id="{467EB80C-4E2F-4050-A46E-32C4128FD3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9124324" y="4545298"/>
                  <a:ext cx="953558" cy="953558"/>
                </a:xfrm>
                <a:prstGeom prst="rect">
                  <a:avLst/>
                </a:prstGeom>
              </p:spPr>
            </p:pic>
          </p:grpSp>
          <p:pic>
            <p:nvPicPr>
              <p:cNvPr id="222" name="Object 91">
                <a:extLst>
                  <a:ext uri="{FF2B5EF4-FFF2-40B4-BE49-F238E27FC236}">
                    <a16:creationId xmlns:a16="http://schemas.microsoft.com/office/drawing/2014/main" id="{ADF350DC-1773-47C5-A978-1B80334CE4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9062770" y="4561595"/>
                <a:ext cx="1166030" cy="993173"/>
              </a:xfrm>
              <a:prstGeom prst="rect">
                <a:avLst/>
              </a:prstGeom>
            </p:spPr>
          </p:pic>
        </p:grpSp>
      </p:grpSp>
      <p:grpSp>
        <p:nvGrpSpPr>
          <p:cNvPr id="227" name="그룹 1034">
            <a:extLst>
              <a:ext uri="{FF2B5EF4-FFF2-40B4-BE49-F238E27FC236}">
                <a16:creationId xmlns:a16="http://schemas.microsoft.com/office/drawing/2014/main" id="{FAFD031F-409F-4B37-B99B-0A17407545C1}"/>
              </a:ext>
            </a:extLst>
          </p:cNvPr>
          <p:cNvGrpSpPr/>
          <p:nvPr/>
        </p:nvGrpSpPr>
        <p:grpSpPr>
          <a:xfrm>
            <a:off x="9124324" y="3166306"/>
            <a:ext cx="5834401" cy="953558"/>
            <a:chOff x="9124324" y="3166306"/>
            <a:chExt cx="5834401" cy="953558"/>
          </a:xfrm>
        </p:grpSpPr>
        <p:grpSp>
          <p:nvGrpSpPr>
            <p:cNvPr id="228" name="그룹 1035">
              <a:extLst>
                <a:ext uri="{FF2B5EF4-FFF2-40B4-BE49-F238E27FC236}">
                  <a16:creationId xmlns:a16="http://schemas.microsoft.com/office/drawing/2014/main" id="{85E2F3D6-2DE1-475F-84F5-95B18CACFB30}"/>
                </a:ext>
              </a:extLst>
            </p:cNvPr>
            <p:cNvGrpSpPr/>
            <p:nvPr/>
          </p:nvGrpSpPr>
          <p:grpSpPr>
            <a:xfrm>
              <a:off x="10247144" y="3166485"/>
              <a:ext cx="4711581" cy="953202"/>
              <a:chOff x="10247144" y="3166485"/>
              <a:chExt cx="4711581" cy="953202"/>
            </a:xfrm>
          </p:grpSpPr>
          <p:grpSp>
            <p:nvGrpSpPr>
              <p:cNvPr id="233" name="그룹 1036">
                <a:extLst>
                  <a:ext uri="{FF2B5EF4-FFF2-40B4-BE49-F238E27FC236}">
                    <a16:creationId xmlns:a16="http://schemas.microsoft.com/office/drawing/2014/main" id="{8844361A-CB9F-483B-95C9-5FF78E8DFF9E}"/>
                  </a:ext>
                </a:extLst>
              </p:cNvPr>
              <p:cNvGrpSpPr/>
              <p:nvPr/>
            </p:nvGrpSpPr>
            <p:grpSpPr>
              <a:xfrm>
                <a:off x="10247144" y="3166485"/>
                <a:ext cx="4711581" cy="953202"/>
                <a:chOff x="10247144" y="3166485"/>
                <a:chExt cx="4711581" cy="953202"/>
              </a:xfrm>
            </p:grpSpPr>
            <p:pic>
              <p:nvPicPr>
                <p:cNvPr id="235" name="Object 97">
                  <a:extLst>
                    <a:ext uri="{FF2B5EF4-FFF2-40B4-BE49-F238E27FC236}">
                      <a16:creationId xmlns:a16="http://schemas.microsoft.com/office/drawing/2014/main" id="{C06B3B16-1219-46B3-8C63-EFE6C6758F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10247144" y="3166485"/>
                  <a:ext cx="4711581" cy="953202"/>
                </a:xfrm>
                <a:prstGeom prst="rect">
                  <a:avLst/>
                </a:prstGeom>
              </p:spPr>
            </p:pic>
          </p:grpSp>
          <p:pic>
            <p:nvPicPr>
              <p:cNvPr id="234" name="Object 99">
                <a:extLst>
                  <a:ext uri="{FF2B5EF4-FFF2-40B4-BE49-F238E27FC236}">
                    <a16:creationId xmlns:a16="http://schemas.microsoft.com/office/drawing/2014/main" id="{8E2219E3-2EEC-42E0-8D05-424779E9D2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9458819" y="3185776"/>
                <a:ext cx="5563722" cy="1198341"/>
              </a:xfrm>
              <a:prstGeom prst="rect">
                <a:avLst/>
              </a:prstGeom>
            </p:spPr>
          </p:pic>
        </p:grpSp>
        <p:grpSp>
          <p:nvGrpSpPr>
            <p:cNvPr id="229" name="그룹 1037">
              <a:extLst>
                <a:ext uri="{FF2B5EF4-FFF2-40B4-BE49-F238E27FC236}">
                  <a16:creationId xmlns:a16="http://schemas.microsoft.com/office/drawing/2014/main" id="{CB7AE4E1-D050-4F49-999D-0800C3DB0383}"/>
                </a:ext>
              </a:extLst>
            </p:cNvPr>
            <p:cNvGrpSpPr/>
            <p:nvPr/>
          </p:nvGrpSpPr>
          <p:grpSpPr>
            <a:xfrm>
              <a:off x="9124324" y="3166306"/>
              <a:ext cx="953558" cy="953558"/>
              <a:chOff x="9124324" y="3166306"/>
              <a:chExt cx="953558" cy="953558"/>
            </a:xfrm>
          </p:grpSpPr>
          <p:grpSp>
            <p:nvGrpSpPr>
              <p:cNvPr id="230" name="그룹 1038">
                <a:extLst>
                  <a:ext uri="{FF2B5EF4-FFF2-40B4-BE49-F238E27FC236}">
                    <a16:creationId xmlns:a16="http://schemas.microsoft.com/office/drawing/2014/main" id="{348907DE-F060-48BC-A736-911CCAD01AD9}"/>
                  </a:ext>
                </a:extLst>
              </p:cNvPr>
              <p:cNvGrpSpPr/>
              <p:nvPr/>
            </p:nvGrpSpPr>
            <p:grpSpPr>
              <a:xfrm>
                <a:off x="9124324" y="3166306"/>
                <a:ext cx="953558" cy="953558"/>
                <a:chOff x="9124324" y="3166306"/>
                <a:chExt cx="953558" cy="953558"/>
              </a:xfrm>
            </p:grpSpPr>
            <p:pic>
              <p:nvPicPr>
                <p:cNvPr id="232" name="Object 103">
                  <a:extLst>
                    <a:ext uri="{FF2B5EF4-FFF2-40B4-BE49-F238E27FC236}">
                      <a16:creationId xmlns:a16="http://schemas.microsoft.com/office/drawing/2014/main" id="{A340B19F-C597-425C-9E81-0A6E510571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9124324" y="3166306"/>
                  <a:ext cx="953558" cy="953558"/>
                </a:xfrm>
                <a:prstGeom prst="rect">
                  <a:avLst/>
                </a:prstGeom>
              </p:spPr>
            </p:pic>
          </p:grpSp>
          <p:pic>
            <p:nvPicPr>
              <p:cNvPr id="231" name="Object 105">
                <a:extLst>
                  <a:ext uri="{FF2B5EF4-FFF2-40B4-BE49-F238E27FC236}">
                    <a16:creationId xmlns:a16="http://schemas.microsoft.com/office/drawing/2014/main" id="{2E7F68A5-EEE7-4DD7-8461-F1BA83A90D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9071341" y="3182604"/>
                <a:ext cx="1159363" cy="1002696"/>
              </a:xfrm>
              <a:prstGeom prst="rect">
                <a:avLst/>
              </a:prstGeom>
            </p:spPr>
          </p:pic>
        </p:grpSp>
      </p:grpSp>
      <p:grpSp>
        <p:nvGrpSpPr>
          <p:cNvPr id="236" name="그룹 1039">
            <a:extLst>
              <a:ext uri="{FF2B5EF4-FFF2-40B4-BE49-F238E27FC236}">
                <a16:creationId xmlns:a16="http://schemas.microsoft.com/office/drawing/2014/main" id="{B228D5DC-CF69-4775-B0BF-F842A1983DB7}"/>
              </a:ext>
            </a:extLst>
          </p:cNvPr>
          <p:cNvGrpSpPr/>
          <p:nvPr/>
        </p:nvGrpSpPr>
        <p:grpSpPr>
          <a:xfrm>
            <a:off x="9124324" y="5905798"/>
            <a:ext cx="5834401" cy="953558"/>
            <a:chOff x="9124324" y="5905798"/>
            <a:chExt cx="5834401" cy="953558"/>
          </a:xfrm>
        </p:grpSpPr>
        <p:grpSp>
          <p:nvGrpSpPr>
            <p:cNvPr id="237" name="그룹 1040">
              <a:extLst>
                <a:ext uri="{FF2B5EF4-FFF2-40B4-BE49-F238E27FC236}">
                  <a16:creationId xmlns:a16="http://schemas.microsoft.com/office/drawing/2014/main" id="{F096B011-308C-4248-88BF-F486E534AF55}"/>
                </a:ext>
              </a:extLst>
            </p:cNvPr>
            <p:cNvGrpSpPr/>
            <p:nvPr/>
          </p:nvGrpSpPr>
          <p:grpSpPr>
            <a:xfrm>
              <a:off x="10247144" y="5905976"/>
              <a:ext cx="4711581" cy="953202"/>
              <a:chOff x="10247144" y="5905976"/>
              <a:chExt cx="4711581" cy="953202"/>
            </a:xfrm>
          </p:grpSpPr>
          <p:grpSp>
            <p:nvGrpSpPr>
              <p:cNvPr id="242" name="그룹 1041">
                <a:extLst>
                  <a:ext uri="{FF2B5EF4-FFF2-40B4-BE49-F238E27FC236}">
                    <a16:creationId xmlns:a16="http://schemas.microsoft.com/office/drawing/2014/main" id="{02FB8F12-5138-44F9-951C-BA93B8A9051D}"/>
                  </a:ext>
                </a:extLst>
              </p:cNvPr>
              <p:cNvGrpSpPr/>
              <p:nvPr/>
            </p:nvGrpSpPr>
            <p:grpSpPr>
              <a:xfrm>
                <a:off x="10247144" y="5905976"/>
                <a:ext cx="4711581" cy="953202"/>
                <a:chOff x="10247144" y="5905976"/>
                <a:chExt cx="4711581" cy="953202"/>
              </a:xfrm>
            </p:grpSpPr>
            <p:pic>
              <p:nvPicPr>
                <p:cNvPr id="244" name="Object 111">
                  <a:extLst>
                    <a:ext uri="{FF2B5EF4-FFF2-40B4-BE49-F238E27FC236}">
                      <a16:creationId xmlns:a16="http://schemas.microsoft.com/office/drawing/2014/main" id="{9EF0250D-D5D4-4B84-99C1-AD400B256E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10247144" y="5905976"/>
                  <a:ext cx="4711581" cy="953202"/>
                </a:xfrm>
                <a:prstGeom prst="rect">
                  <a:avLst/>
                </a:prstGeom>
              </p:spPr>
            </p:pic>
          </p:grpSp>
          <p:pic>
            <p:nvPicPr>
              <p:cNvPr id="243" name="Object 113">
                <a:extLst>
                  <a:ext uri="{FF2B5EF4-FFF2-40B4-BE49-F238E27FC236}">
                    <a16:creationId xmlns:a16="http://schemas.microsoft.com/office/drawing/2014/main" id="{8DC1032F-059F-4B20-833E-1C281DC291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0101039" y="5925267"/>
                <a:ext cx="4921188" cy="1207721"/>
              </a:xfrm>
              <a:prstGeom prst="rect">
                <a:avLst/>
              </a:prstGeom>
            </p:spPr>
          </p:pic>
        </p:grpSp>
        <p:grpSp>
          <p:nvGrpSpPr>
            <p:cNvPr id="238" name="그룹 1042">
              <a:extLst>
                <a:ext uri="{FF2B5EF4-FFF2-40B4-BE49-F238E27FC236}">
                  <a16:creationId xmlns:a16="http://schemas.microsoft.com/office/drawing/2014/main" id="{8AFDC10D-E4D7-4193-89C7-D95A62312145}"/>
                </a:ext>
              </a:extLst>
            </p:cNvPr>
            <p:cNvGrpSpPr/>
            <p:nvPr/>
          </p:nvGrpSpPr>
          <p:grpSpPr>
            <a:xfrm>
              <a:off x="9124324" y="5905798"/>
              <a:ext cx="953558" cy="953558"/>
              <a:chOff x="9124324" y="5905798"/>
              <a:chExt cx="953558" cy="953558"/>
            </a:xfrm>
          </p:grpSpPr>
          <p:grpSp>
            <p:nvGrpSpPr>
              <p:cNvPr id="239" name="그룹 1043">
                <a:extLst>
                  <a:ext uri="{FF2B5EF4-FFF2-40B4-BE49-F238E27FC236}">
                    <a16:creationId xmlns:a16="http://schemas.microsoft.com/office/drawing/2014/main" id="{CC772D25-3CC4-4742-99D1-491B1BC6128A}"/>
                  </a:ext>
                </a:extLst>
              </p:cNvPr>
              <p:cNvGrpSpPr/>
              <p:nvPr/>
            </p:nvGrpSpPr>
            <p:grpSpPr>
              <a:xfrm>
                <a:off x="9124324" y="5905798"/>
                <a:ext cx="953558" cy="953558"/>
                <a:chOff x="9124324" y="5905798"/>
                <a:chExt cx="953558" cy="953558"/>
              </a:xfrm>
            </p:grpSpPr>
            <p:pic>
              <p:nvPicPr>
                <p:cNvPr id="241" name="Object 117">
                  <a:extLst>
                    <a:ext uri="{FF2B5EF4-FFF2-40B4-BE49-F238E27FC236}">
                      <a16:creationId xmlns:a16="http://schemas.microsoft.com/office/drawing/2014/main" id="{46375878-9EFD-4260-A739-06F8CD017E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9124324" y="5905798"/>
                  <a:ext cx="953558" cy="953558"/>
                </a:xfrm>
                <a:prstGeom prst="rect">
                  <a:avLst/>
                </a:prstGeom>
              </p:spPr>
            </p:pic>
          </p:grpSp>
          <p:pic>
            <p:nvPicPr>
              <p:cNvPr id="240" name="Object 119">
                <a:extLst>
                  <a:ext uri="{FF2B5EF4-FFF2-40B4-BE49-F238E27FC236}">
                    <a16:creationId xmlns:a16="http://schemas.microsoft.com/office/drawing/2014/main" id="{30007CC1-D36C-4D63-A8F2-C08E96573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9073484" y="5922095"/>
                <a:ext cx="1152934" cy="1002696"/>
              </a:xfrm>
              <a:prstGeom prst="rect">
                <a:avLst/>
              </a:prstGeom>
            </p:spPr>
          </p:pic>
        </p:grpSp>
      </p:grpSp>
      <p:grpSp>
        <p:nvGrpSpPr>
          <p:cNvPr id="245" name="그룹 1044">
            <a:extLst>
              <a:ext uri="{FF2B5EF4-FFF2-40B4-BE49-F238E27FC236}">
                <a16:creationId xmlns:a16="http://schemas.microsoft.com/office/drawing/2014/main" id="{15C85976-6BEB-40FE-AA5F-F856A567C946}"/>
              </a:ext>
            </a:extLst>
          </p:cNvPr>
          <p:cNvGrpSpPr/>
          <p:nvPr/>
        </p:nvGrpSpPr>
        <p:grpSpPr>
          <a:xfrm>
            <a:off x="9124324" y="7280358"/>
            <a:ext cx="5834401" cy="953558"/>
            <a:chOff x="9124324" y="7280358"/>
            <a:chExt cx="5834401" cy="953558"/>
          </a:xfrm>
        </p:grpSpPr>
        <p:grpSp>
          <p:nvGrpSpPr>
            <p:cNvPr id="246" name="그룹 1045">
              <a:extLst>
                <a:ext uri="{FF2B5EF4-FFF2-40B4-BE49-F238E27FC236}">
                  <a16:creationId xmlns:a16="http://schemas.microsoft.com/office/drawing/2014/main" id="{E0E08BD6-C291-4472-98EA-12898FB21B99}"/>
                </a:ext>
              </a:extLst>
            </p:cNvPr>
            <p:cNvGrpSpPr/>
            <p:nvPr/>
          </p:nvGrpSpPr>
          <p:grpSpPr>
            <a:xfrm>
              <a:off x="10247144" y="7280536"/>
              <a:ext cx="4711581" cy="953202"/>
              <a:chOff x="10247144" y="7280536"/>
              <a:chExt cx="4711581" cy="953202"/>
            </a:xfrm>
          </p:grpSpPr>
          <p:grpSp>
            <p:nvGrpSpPr>
              <p:cNvPr id="251" name="그룹 1046">
                <a:extLst>
                  <a:ext uri="{FF2B5EF4-FFF2-40B4-BE49-F238E27FC236}">
                    <a16:creationId xmlns:a16="http://schemas.microsoft.com/office/drawing/2014/main" id="{B84BDE07-69D4-4DC4-A3FF-A51E35065A7B}"/>
                  </a:ext>
                </a:extLst>
              </p:cNvPr>
              <p:cNvGrpSpPr/>
              <p:nvPr/>
            </p:nvGrpSpPr>
            <p:grpSpPr>
              <a:xfrm>
                <a:off x="10247144" y="7280536"/>
                <a:ext cx="4711581" cy="953202"/>
                <a:chOff x="10247144" y="7280536"/>
                <a:chExt cx="4711581" cy="953202"/>
              </a:xfrm>
            </p:grpSpPr>
            <p:pic>
              <p:nvPicPr>
                <p:cNvPr id="253" name="Object 125">
                  <a:extLst>
                    <a:ext uri="{FF2B5EF4-FFF2-40B4-BE49-F238E27FC236}">
                      <a16:creationId xmlns:a16="http://schemas.microsoft.com/office/drawing/2014/main" id="{56D1108B-C817-42EF-975E-E786CFAB9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10247144" y="7280536"/>
                  <a:ext cx="4711581" cy="953202"/>
                </a:xfrm>
                <a:prstGeom prst="rect">
                  <a:avLst/>
                </a:prstGeom>
              </p:spPr>
            </p:pic>
          </p:grpSp>
          <p:pic>
            <p:nvPicPr>
              <p:cNvPr id="252" name="Object 127">
                <a:extLst>
                  <a:ext uri="{FF2B5EF4-FFF2-40B4-BE49-F238E27FC236}">
                    <a16:creationId xmlns:a16="http://schemas.microsoft.com/office/drawing/2014/main" id="{D4D5161C-224A-4602-A99B-DFACCEAC0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0294534" y="7299829"/>
                <a:ext cx="4680350" cy="1207721"/>
              </a:xfrm>
              <a:prstGeom prst="rect">
                <a:avLst/>
              </a:prstGeom>
            </p:spPr>
          </p:pic>
        </p:grpSp>
        <p:grpSp>
          <p:nvGrpSpPr>
            <p:cNvPr id="247" name="그룹 1047">
              <a:extLst>
                <a:ext uri="{FF2B5EF4-FFF2-40B4-BE49-F238E27FC236}">
                  <a16:creationId xmlns:a16="http://schemas.microsoft.com/office/drawing/2014/main" id="{51C7EC20-560F-4207-9623-56F0EEE2BC96}"/>
                </a:ext>
              </a:extLst>
            </p:cNvPr>
            <p:cNvGrpSpPr/>
            <p:nvPr/>
          </p:nvGrpSpPr>
          <p:grpSpPr>
            <a:xfrm>
              <a:off x="9124324" y="7280358"/>
              <a:ext cx="953558" cy="953558"/>
              <a:chOff x="9124324" y="7280358"/>
              <a:chExt cx="953558" cy="953558"/>
            </a:xfrm>
          </p:grpSpPr>
          <p:grpSp>
            <p:nvGrpSpPr>
              <p:cNvPr id="248" name="그룹 1048">
                <a:extLst>
                  <a:ext uri="{FF2B5EF4-FFF2-40B4-BE49-F238E27FC236}">
                    <a16:creationId xmlns:a16="http://schemas.microsoft.com/office/drawing/2014/main" id="{BB745B55-9CFD-4BCC-9DC8-2E76C8E4892E}"/>
                  </a:ext>
                </a:extLst>
              </p:cNvPr>
              <p:cNvGrpSpPr/>
              <p:nvPr/>
            </p:nvGrpSpPr>
            <p:grpSpPr>
              <a:xfrm>
                <a:off x="9124324" y="7280358"/>
                <a:ext cx="953558" cy="953558"/>
                <a:chOff x="9124324" y="7280358"/>
                <a:chExt cx="953558" cy="953558"/>
              </a:xfrm>
            </p:grpSpPr>
            <p:pic>
              <p:nvPicPr>
                <p:cNvPr id="250" name="Object 131">
                  <a:extLst>
                    <a:ext uri="{FF2B5EF4-FFF2-40B4-BE49-F238E27FC236}">
                      <a16:creationId xmlns:a16="http://schemas.microsoft.com/office/drawing/2014/main" id="{369A2FCF-9CE8-4C67-B368-60847E5D73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9124324" y="7280358"/>
                  <a:ext cx="953558" cy="953558"/>
                </a:xfrm>
                <a:prstGeom prst="rect">
                  <a:avLst/>
                </a:prstGeom>
              </p:spPr>
            </p:pic>
          </p:grpSp>
          <p:pic>
            <p:nvPicPr>
              <p:cNvPr id="249" name="Object 133">
                <a:extLst>
                  <a:ext uri="{FF2B5EF4-FFF2-40B4-BE49-F238E27FC236}">
                    <a16:creationId xmlns:a16="http://schemas.microsoft.com/office/drawing/2014/main" id="{B0B3F469-F687-4905-87E6-29D3533F9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9071341" y="7296654"/>
                <a:ext cx="1149839" cy="993173"/>
              </a:xfrm>
              <a:prstGeom prst="rect">
                <a:avLst/>
              </a:prstGeom>
            </p:spPr>
          </p:pic>
        </p:grpSp>
      </p:grpSp>
      <p:grpSp>
        <p:nvGrpSpPr>
          <p:cNvPr id="254" name="그룹 1049">
            <a:extLst>
              <a:ext uri="{FF2B5EF4-FFF2-40B4-BE49-F238E27FC236}">
                <a16:creationId xmlns:a16="http://schemas.microsoft.com/office/drawing/2014/main" id="{3AD36D10-5E41-4428-8403-BBF8139539B7}"/>
              </a:ext>
            </a:extLst>
          </p:cNvPr>
          <p:cNvGrpSpPr/>
          <p:nvPr/>
        </p:nvGrpSpPr>
        <p:grpSpPr>
          <a:xfrm>
            <a:off x="9124324" y="8548382"/>
            <a:ext cx="5834401" cy="953558"/>
            <a:chOff x="9183225" y="8541527"/>
            <a:chExt cx="5834401" cy="953558"/>
          </a:xfrm>
        </p:grpSpPr>
        <p:grpSp>
          <p:nvGrpSpPr>
            <p:cNvPr id="255" name="그룹 1050">
              <a:extLst>
                <a:ext uri="{FF2B5EF4-FFF2-40B4-BE49-F238E27FC236}">
                  <a16:creationId xmlns:a16="http://schemas.microsoft.com/office/drawing/2014/main" id="{C9E0288D-ABB5-43EB-8CE2-871866E34F97}"/>
                </a:ext>
              </a:extLst>
            </p:cNvPr>
            <p:cNvGrpSpPr/>
            <p:nvPr/>
          </p:nvGrpSpPr>
          <p:grpSpPr>
            <a:xfrm>
              <a:off x="10306045" y="8541705"/>
              <a:ext cx="4711581" cy="953202"/>
              <a:chOff x="10306045" y="8541705"/>
              <a:chExt cx="4711581" cy="953202"/>
            </a:xfrm>
          </p:grpSpPr>
          <p:grpSp>
            <p:nvGrpSpPr>
              <p:cNvPr id="260" name="그룹 1051">
                <a:extLst>
                  <a:ext uri="{FF2B5EF4-FFF2-40B4-BE49-F238E27FC236}">
                    <a16:creationId xmlns:a16="http://schemas.microsoft.com/office/drawing/2014/main" id="{ED89CE01-E473-49DB-9E11-BE9DBDD43F6C}"/>
                  </a:ext>
                </a:extLst>
              </p:cNvPr>
              <p:cNvGrpSpPr/>
              <p:nvPr/>
            </p:nvGrpSpPr>
            <p:grpSpPr>
              <a:xfrm>
                <a:off x="10306045" y="8541705"/>
                <a:ext cx="4711581" cy="953202"/>
                <a:chOff x="10306045" y="8541705"/>
                <a:chExt cx="4711581" cy="953202"/>
              </a:xfrm>
            </p:grpSpPr>
            <p:pic>
              <p:nvPicPr>
                <p:cNvPr id="262" name="Object 139">
                  <a:extLst>
                    <a:ext uri="{FF2B5EF4-FFF2-40B4-BE49-F238E27FC236}">
                      <a16:creationId xmlns:a16="http://schemas.microsoft.com/office/drawing/2014/main" id="{4F83CDF6-23F8-4F96-B01E-506CF5C456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10306045" y="8541705"/>
                  <a:ext cx="4711581" cy="953202"/>
                </a:xfrm>
                <a:prstGeom prst="rect">
                  <a:avLst/>
                </a:prstGeom>
              </p:spPr>
            </p:pic>
          </p:grpSp>
          <p:pic>
            <p:nvPicPr>
              <p:cNvPr id="261" name="Object 141">
                <a:extLst>
                  <a:ext uri="{FF2B5EF4-FFF2-40B4-BE49-F238E27FC236}">
                    <a16:creationId xmlns:a16="http://schemas.microsoft.com/office/drawing/2014/main" id="{413F0357-314B-4A47-B4CC-C31A6197A4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0399863" y="8560995"/>
                <a:ext cx="4624217" cy="1198341"/>
              </a:xfrm>
              <a:prstGeom prst="rect">
                <a:avLst/>
              </a:prstGeom>
            </p:spPr>
          </p:pic>
        </p:grpSp>
        <p:grpSp>
          <p:nvGrpSpPr>
            <p:cNvPr id="256" name="그룹 1052">
              <a:extLst>
                <a:ext uri="{FF2B5EF4-FFF2-40B4-BE49-F238E27FC236}">
                  <a16:creationId xmlns:a16="http://schemas.microsoft.com/office/drawing/2014/main" id="{5CB146B7-1818-4FE8-9A0F-C4F53D6995DC}"/>
                </a:ext>
              </a:extLst>
            </p:cNvPr>
            <p:cNvGrpSpPr/>
            <p:nvPr/>
          </p:nvGrpSpPr>
          <p:grpSpPr>
            <a:xfrm>
              <a:off x="9183225" y="8541527"/>
              <a:ext cx="953558" cy="953558"/>
              <a:chOff x="9183225" y="8541527"/>
              <a:chExt cx="953558" cy="953558"/>
            </a:xfrm>
          </p:grpSpPr>
          <p:grpSp>
            <p:nvGrpSpPr>
              <p:cNvPr id="257" name="그룹 1053">
                <a:extLst>
                  <a:ext uri="{FF2B5EF4-FFF2-40B4-BE49-F238E27FC236}">
                    <a16:creationId xmlns:a16="http://schemas.microsoft.com/office/drawing/2014/main" id="{D93F4D69-B5E5-4072-873E-B567D6BECBF6}"/>
                  </a:ext>
                </a:extLst>
              </p:cNvPr>
              <p:cNvGrpSpPr/>
              <p:nvPr/>
            </p:nvGrpSpPr>
            <p:grpSpPr>
              <a:xfrm>
                <a:off x="9183225" y="8541527"/>
                <a:ext cx="953558" cy="953558"/>
                <a:chOff x="9183225" y="8541527"/>
                <a:chExt cx="953558" cy="953558"/>
              </a:xfrm>
            </p:grpSpPr>
            <p:pic>
              <p:nvPicPr>
                <p:cNvPr id="259" name="Object 145">
                  <a:extLst>
                    <a:ext uri="{FF2B5EF4-FFF2-40B4-BE49-F238E27FC236}">
                      <a16:creationId xmlns:a16="http://schemas.microsoft.com/office/drawing/2014/main" id="{DCB7CB1B-9630-4127-907C-3D2AFC36DF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9183225" y="8541527"/>
                  <a:ext cx="953558" cy="953558"/>
                </a:xfrm>
                <a:prstGeom prst="rect">
                  <a:avLst/>
                </a:prstGeom>
              </p:spPr>
            </p:pic>
          </p:grpSp>
          <p:pic>
            <p:nvPicPr>
              <p:cNvPr id="258" name="Object 147">
                <a:extLst>
                  <a:ext uri="{FF2B5EF4-FFF2-40B4-BE49-F238E27FC236}">
                    <a16:creationId xmlns:a16="http://schemas.microsoft.com/office/drawing/2014/main" id="{5F13052C-4627-42CF-ACEA-5306FA2DEE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9231378" y="8557826"/>
                <a:ext cx="1053725" cy="1002696"/>
              </a:xfrm>
              <a:prstGeom prst="rect">
                <a:avLst/>
              </a:prstGeom>
            </p:spPr>
          </p:pic>
        </p:grpSp>
      </p:grpSp>
      <p:grpSp>
        <p:nvGrpSpPr>
          <p:cNvPr id="3" name="그룹 2"/>
          <p:cNvGrpSpPr/>
          <p:nvPr/>
        </p:nvGrpSpPr>
        <p:grpSpPr>
          <a:xfrm>
            <a:off x="1011785" y="7280358"/>
            <a:ext cx="5834401" cy="953558"/>
            <a:chOff x="1011785" y="7280358"/>
            <a:chExt cx="5834401" cy="953558"/>
          </a:xfrm>
        </p:grpSpPr>
        <p:grpSp>
          <p:nvGrpSpPr>
            <p:cNvPr id="200" name="그룹 1019">
              <a:extLst>
                <a:ext uri="{FF2B5EF4-FFF2-40B4-BE49-F238E27FC236}">
                  <a16:creationId xmlns:a16="http://schemas.microsoft.com/office/drawing/2014/main" id="{CE0D568C-0C65-4A61-BBCA-EA32362D3D9D}"/>
                </a:ext>
              </a:extLst>
            </p:cNvPr>
            <p:cNvGrpSpPr/>
            <p:nvPr/>
          </p:nvGrpSpPr>
          <p:grpSpPr>
            <a:xfrm>
              <a:off x="1011785" y="7280358"/>
              <a:ext cx="5834401" cy="953558"/>
              <a:chOff x="1011785" y="7280358"/>
              <a:chExt cx="5834401" cy="953558"/>
            </a:xfrm>
          </p:grpSpPr>
          <p:grpSp>
            <p:nvGrpSpPr>
              <p:cNvPr id="201" name="그룹 1020">
                <a:extLst>
                  <a:ext uri="{FF2B5EF4-FFF2-40B4-BE49-F238E27FC236}">
                    <a16:creationId xmlns:a16="http://schemas.microsoft.com/office/drawing/2014/main" id="{FFFDD435-AB67-4014-904F-9168EFA0C1BB}"/>
                  </a:ext>
                </a:extLst>
              </p:cNvPr>
              <p:cNvGrpSpPr/>
              <p:nvPr/>
            </p:nvGrpSpPr>
            <p:grpSpPr>
              <a:xfrm>
                <a:off x="2134606" y="7280536"/>
                <a:ext cx="4711581" cy="953202"/>
                <a:chOff x="2134606" y="7280536"/>
                <a:chExt cx="4711581" cy="953202"/>
              </a:xfrm>
            </p:grpSpPr>
            <p:grpSp>
              <p:nvGrpSpPr>
                <p:cNvPr id="206" name="그룹 1021">
                  <a:extLst>
                    <a:ext uri="{FF2B5EF4-FFF2-40B4-BE49-F238E27FC236}">
                      <a16:creationId xmlns:a16="http://schemas.microsoft.com/office/drawing/2014/main" id="{2D2F22A6-227A-4F1B-B7DA-95AC327C9218}"/>
                    </a:ext>
                  </a:extLst>
                </p:cNvPr>
                <p:cNvGrpSpPr/>
                <p:nvPr/>
              </p:nvGrpSpPr>
              <p:grpSpPr>
                <a:xfrm>
                  <a:off x="2134606" y="7280536"/>
                  <a:ext cx="4711581" cy="953202"/>
                  <a:chOff x="2134606" y="7280536"/>
                  <a:chExt cx="4711581" cy="953202"/>
                </a:xfrm>
              </p:grpSpPr>
              <p:pic>
                <p:nvPicPr>
                  <p:cNvPr id="208" name="Object 55">
                    <a:extLst>
                      <a:ext uri="{FF2B5EF4-FFF2-40B4-BE49-F238E27FC236}">
                        <a16:creationId xmlns:a16="http://schemas.microsoft.com/office/drawing/2014/main" id="{DD083B84-C608-4F41-B367-8CAF85DC07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2134606" y="7280536"/>
                    <a:ext cx="4711581" cy="95320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07" name="Object 57">
                  <a:extLst>
                    <a:ext uri="{FF2B5EF4-FFF2-40B4-BE49-F238E27FC236}">
                      <a16:creationId xmlns:a16="http://schemas.microsoft.com/office/drawing/2014/main" id="{8A4C9748-9EA8-4640-89CB-D0725AF087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print"/>
                <a:stretch>
                  <a:fillRect/>
                </a:stretch>
              </p:blipFill>
              <p:spPr>
                <a:xfrm>
                  <a:off x="1962706" y="7299827"/>
                  <a:ext cx="4908960" cy="1198341"/>
                </a:xfrm>
                <a:prstGeom prst="rect">
                  <a:avLst/>
                </a:prstGeom>
              </p:spPr>
            </p:pic>
          </p:grpSp>
          <p:grpSp>
            <p:nvGrpSpPr>
              <p:cNvPr id="202" name="그룹 1022">
                <a:extLst>
                  <a:ext uri="{FF2B5EF4-FFF2-40B4-BE49-F238E27FC236}">
                    <a16:creationId xmlns:a16="http://schemas.microsoft.com/office/drawing/2014/main" id="{C8688240-C959-4EF4-A6A1-26CAE06928FA}"/>
                  </a:ext>
                </a:extLst>
              </p:cNvPr>
              <p:cNvGrpSpPr/>
              <p:nvPr/>
            </p:nvGrpSpPr>
            <p:grpSpPr>
              <a:xfrm>
                <a:off x="1011785" y="7280358"/>
                <a:ext cx="953558" cy="953558"/>
                <a:chOff x="1011785" y="7280358"/>
                <a:chExt cx="953558" cy="953558"/>
              </a:xfrm>
            </p:grpSpPr>
            <p:grpSp>
              <p:nvGrpSpPr>
                <p:cNvPr id="203" name="그룹 1023">
                  <a:extLst>
                    <a:ext uri="{FF2B5EF4-FFF2-40B4-BE49-F238E27FC236}">
                      <a16:creationId xmlns:a16="http://schemas.microsoft.com/office/drawing/2014/main" id="{6C6BADB2-23C6-4E8F-B8DB-AEF98432802A}"/>
                    </a:ext>
                  </a:extLst>
                </p:cNvPr>
                <p:cNvGrpSpPr/>
                <p:nvPr/>
              </p:nvGrpSpPr>
              <p:grpSpPr>
                <a:xfrm>
                  <a:off x="1011785" y="7280358"/>
                  <a:ext cx="953558" cy="953558"/>
                  <a:chOff x="1011785" y="7280358"/>
                  <a:chExt cx="953558" cy="953558"/>
                </a:xfrm>
              </p:grpSpPr>
              <p:pic>
                <p:nvPicPr>
                  <p:cNvPr id="205" name="Object 61">
                    <a:extLst>
                      <a:ext uri="{FF2B5EF4-FFF2-40B4-BE49-F238E27FC236}">
                        <a16:creationId xmlns:a16="http://schemas.microsoft.com/office/drawing/2014/main" id="{0C771B23-9B40-4F97-95C2-09E61D7AF2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1011785" y="7280358"/>
                    <a:ext cx="953558" cy="95355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04" name="Object 63">
                  <a:extLst>
                    <a:ext uri="{FF2B5EF4-FFF2-40B4-BE49-F238E27FC236}">
                      <a16:creationId xmlns:a16="http://schemas.microsoft.com/office/drawing/2014/main" id="{083533CC-B9AB-41F8-A092-D9D097D082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 cstate="print"/>
                <a:stretch>
                  <a:fillRect/>
                </a:stretch>
              </p:blipFill>
              <p:spPr>
                <a:xfrm>
                  <a:off x="962378" y="7296654"/>
                  <a:ext cx="1158173" cy="99317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443156" y="7429500"/>
              <a:ext cx="3860106" cy="61562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790698"/>
            <a:ext cx="9167813" cy="5715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9763" y="1790699"/>
            <a:ext cx="8491107" cy="5714999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7603659"/>
            <a:ext cx="6248400" cy="1328081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06000" y="7603659"/>
            <a:ext cx="7402675" cy="181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0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6950"/>
            <a:ext cx="9372600" cy="587879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650" y="2286000"/>
            <a:ext cx="8877300" cy="58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7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647700"/>
            <a:ext cx="12116140" cy="899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71700"/>
            <a:ext cx="8820646" cy="59436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2486025"/>
            <a:ext cx="7575529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2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0894"/>
            <a:ext cx="15399159" cy="1026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4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7300" y="1033462"/>
            <a:ext cx="4972050" cy="372903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790700"/>
            <a:ext cx="9350375" cy="66291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7300" y="4914900"/>
            <a:ext cx="4972050" cy="385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9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786100" y="-266667"/>
            <a:ext cx="19719433" cy="2057143"/>
            <a:chOff x="-786100" y="-266667"/>
            <a:chExt cx="19719433" cy="205714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86100" y="-266667"/>
              <a:ext cx="19719433" cy="2057143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808" y="9275263"/>
            <a:ext cx="6546614" cy="1129728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1892203" y="6654993"/>
            <a:ext cx="5748692" cy="2643483"/>
            <a:chOff x="11892203" y="6654993"/>
            <a:chExt cx="5748692" cy="2643483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92203" y="6654993"/>
              <a:ext cx="5748692" cy="2643483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3874845" y="5703312"/>
            <a:ext cx="3964145" cy="1324314"/>
            <a:chOff x="13874845" y="5703312"/>
            <a:chExt cx="3964145" cy="1324314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74845" y="5703312"/>
              <a:ext cx="3964145" cy="1324314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234" y="-104020"/>
            <a:ext cx="5885494" cy="2166713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1029" y="3307996"/>
            <a:ext cx="11433115" cy="5081396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5340952" y="385096"/>
            <a:ext cx="694298" cy="1075638"/>
            <a:chOff x="5340952" y="385096"/>
            <a:chExt cx="694298" cy="1075638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40952" y="385096"/>
              <a:ext cx="694298" cy="10756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B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8526" y="4661910"/>
            <a:ext cx="1161451" cy="760013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439915" y="1913142"/>
            <a:ext cx="8342190" cy="8113524"/>
            <a:chOff x="439915" y="1913142"/>
            <a:chExt cx="8342190" cy="8113524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915" y="1913142"/>
              <a:ext cx="8342190" cy="8113524"/>
            </a:xfrm>
            <a:prstGeom prst="rect">
              <a:avLst/>
            </a:prstGeom>
          </p:spPr>
        </p:pic>
      </p:grpSp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75276" y="1148621"/>
            <a:ext cx="6572604" cy="1798452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59105" y="2935772"/>
            <a:ext cx="8954094" cy="5667923"/>
          </a:xfrm>
          <a:prstGeom prst="rect">
            <a:avLst/>
          </a:prstGeom>
        </p:spPr>
      </p:pic>
      <p:pic>
        <p:nvPicPr>
          <p:cNvPr id="9" name="Object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6376" y="182813"/>
            <a:ext cx="6023698" cy="216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57300"/>
            <a:ext cx="15366472" cy="722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B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269161" y="2245463"/>
            <a:ext cx="8263893" cy="7066227"/>
            <a:chOff x="269161" y="2245463"/>
            <a:chExt cx="8263893" cy="7066227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9161" y="2245463"/>
              <a:ext cx="8263893" cy="7066227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714310" y="2274472"/>
            <a:ext cx="9066816" cy="6072491"/>
            <a:chOff x="8714310" y="2274472"/>
            <a:chExt cx="9066816" cy="6072491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14310" y="2274472"/>
              <a:ext cx="9066816" cy="6072491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18892" y="8469134"/>
            <a:ext cx="9593597" cy="750720"/>
          </a:xfrm>
          <a:prstGeom prst="rect">
            <a:avLst/>
          </a:prstGeom>
        </p:spPr>
      </p:pic>
      <p:pic>
        <p:nvPicPr>
          <p:cNvPr id="8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6376" y="182813"/>
            <a:ext cx="6023698" cy="21641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786100" y="-266667"/>
            <a:ext cx="19719433" cy="2057143"/>
            <a:chOff x="-786100" y="-266667"/>
            <a:chExt cx="19719433" cy="205714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86100" y="-266667"/>
              <a:ext cx="19719433" cy="2057143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120" y="-109373"/>
            <a:ext cx="5425513" cy="2173246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9829018" y="2682062"/>
            <a:ext cx="7033993" cy="6409726"/>
            <a:chOff x="9829018" y="2682062"/>
            <a:chExt cx="7033993" cy="6409726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29018" y="2682062"/>
              <a:ext cx="7033993" cy="6409726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825" y="4446511"/>
            <a:ext cx="8948726" cy="3834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B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8526" y="4661910"/>
            <a:ext cx="1161451" cy="760013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05707" y="3865155"/>
            <a:ext cx="741106" cy="1294782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70027" y="8545248"/>
            <a:ext cx="1824758" cy="986255"/>
            <a:chOff x="8270027" y="8545248"/>
            <a:chExt cx="1824758" cy="986255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73764" y="9002928"/>
              <a:ext cx="1133051" cy="762775"/>
            </a:xfrm>
            <a:prstGeom prst="rect">
              <a:avLst/>
            </a:prstGeom>
          </p:spPr>
        </p:pic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44259" y="8294297"/>
              <a:ext cx="868220" cy="1283763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355" y="2284428"/>
            <a:ext cx="16970982" cy="160063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9628" y="488111"/>
            <a:ext cx="6397470" cy="2181432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138301" y="8254271"/>
            <a:ext cx="5827652" cy="2276005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6669" y="4011917"/>
            <a:ext cx="16480465" cy="2590465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3605" y="6706242"/>
            <a:ext cx="16791179" cy="2057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B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057" y="7920344"/>
            <a:ext cx="7013026" cy="1081530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269161" y="2374385"/>
            <a:ext cx="8973649" cy="5397136"/>
            <a:chOff x="269161" y="2374385"/>
            <a:chExt cx="8973649" cy="5397136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161" y="2374385"/>
              <a:ext cx="8973649" cy="5397136"/>
            </a:xfrm>
            <a:prstGeom prst="rect">
              <a:avLst/>
            </a:prstGeom>
          </p:spPr>
        </p:pic>
      </p:grpSp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74759" y="2640384"/>
            <a:ext cx="8313282" cy="5082720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75059" y="938174"/>
            <a:ext cx="8234292" cy="739768"/>
          </a:xfrm>
          <a:prstGeom prst="rect">
            <a:avLst/>
          </a:prstGeom>
        </p:spPr>
      </p:pic>
      <p:pic>
        <p:nvPicPr>
          <p:cNvPr id="9" name="Object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6376" y="182813"/>
            <a:ext cx="6023698" cy="216416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B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2086" y="224824"/>
            <a:ext cx="8416360" cy="2771217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12763982" y="4548069"/>
            <a:ext cx="3899385" cy="5845419"/>
            <a:chOff x="12763982" y="4548069"/>
            <a:chExt cx="3899385" cy="5845419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1680000">
              <a:off x="12763982" y="4548069"/>
              <a:ext cx="3899385" cy="5845419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18312" y="2538717"/>
            <a:ext cx="9345498" cy="6502469"/>
            <a:chOff x="818312" y="2538717"/>
            <a:chExt cx="9345498" cy="6502469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8312" y="2538717"/>
              <a:ext cx="9345498" cy="6502469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84735" y="9121802"/>
            <a:ext cx="3281384" cy="760336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70099" y="2824604"/>
            <a:ext cx="7836110" cy="1600348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31639" y="8042700"/>
            <a:ext cx="6789359" cy="1515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700521" y="988056"/>
            <a:ext cx="10472923" cy="1041531"/>
            <a:chOff x="3700521" y="988056"/>
            <a:chExt cx="10472923" cy="104153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00521" y="988056"/>
              <a:ext cx="10472923" cy="1041531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1820" y="860180"/>
            <a:ext cx="9494553" cy="1427372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6224295" y="2760737"/>
            <a:ext cx="6019982" cy="7524977"/>
            <a:chOff x="6224295" y="2760737"/>
            <a:chExt cx="6019982" cy="7524977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24295" y="2760737"/>
              <a:ext cx="6019982" cy="752497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3428919" y="1508822"/>
            <a:ext cx="1489050" cy="1824564"/>
            <a:chOff x="13428919" y="1508822"/>
            <a:chExt cx="1489050" cy="1824564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28919" y="1508822"/>
              <a:ext cx="1489050" cy="182456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997708" y="0"/>
            <a:ext cx="19719433" cy="3303441"/>
            <a:chOff x="-997708" y="0"/>
            <a:chExt cx="19719433" cy="330344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997708" y="0"/>
              <a:ext cx="19719433" cy="330344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576570" y="943858"/>
            <a:ext cx="6150775" cy="1539625"/>
            <a:chOff x="576570" y="943858"/>
            <a:chExt cx="6150775" cy="1539625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576570" y="943858"/>
              <a:ext cx="6150775" cy="1539625"/>
              <a:chOff x="576570" y="943858"/>
              <a:chExt cx="6150775" cy="153962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76570" y="943858"/>
                <a:ext cx="6150775" cy="1539625"/>
              </a:xfrm>
              <a:prstGeom prst="rect">
                <a:avLst/>
              </a:prstGeom>
            </p:spPr>
          </p:pic>
        </p:grpSp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2411" y="926161"/>
              <a:ext cx="5751705" cy="1883362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7173" y="1126815"/>
            <a:ext cx="10855022" cy="1436565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800" y="3665172"/>
            <a:ext cx="15542989" cy="7040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142857" cy="10285714"/>
            <a:chOff x="0" y="0"/>
            <a:chExt cx="1142857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42857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60584" y="5848812"/>
            <a:ext cx="1917390" cy="992713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0584" y="4440288"/>
            <a:ext cx="2498485" cy="1011761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19869" y="3051326"/>
            <a:ext cx="2300790" cy="992713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38393" y="8472687"/>
            <a:ext cx="1609140" cy="113229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4497619" y="7106997"/>
            <a:ext cx="2952381" cy="2859393"/>
            <a:chOff x="4497619" y="7106997"/>
            <a:chExt cx="2952381" cy="2859393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97619" y="7106997"/>
              <a:ext cx="2952381" cy="2859393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4497619" y="5724161"/>
            <a:ext cx="2952381" cy="1142857"/>
            <a:chOff x="4497619" y="5724161"/>
            <a:chExt cx="2952381" cy="1142857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97619" y="5724161"/>
              <a:ext cx="2952381" cy="1142857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49298" y="5868736"/>
            <a:ext cx="3399047" cy="1024552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783333" y="5714638"/>
            <a:ext cx="2952381" cy="1142857"/>
            <a:chOff x="7783333" y="5714638"/>
            <a:chExt cx="2952381" cy="1142857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83333" y="5714638"/>
              <a:ext cx="2952381" cy="1142857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51288" y="5849688"/>
            <a:ext cx="3224762" cy="1024552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1043810" y="5714638"/>
            <a:ext cx="2952381" cy="1142857"/>
            <a:chOff x="11043810" y="5714638"/>
            <a:chExt cx="2952381" cy="1142857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043810" y="5714638"/>
              <a:ext cx="2952381" cy="1142857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459764" y="5849688"/>
            <a:ext cx="3626428" cy="1024552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4354762" y="5714638"/>
            <a:ext cx="2952381" cy="1142857"/>
            <a:chOff x="14354762" y="5714638"/>
            <a:chExt cx="2952381" cy="1142857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54762" y="5714638"/>
              <a:ext cx="2952381" cy="1142857"/>
            </a:xfrm>
            <a:prstGeom prst="rect">
              <a:avLst/>
            </a:prstGeom>
          </p:spPr>
        </p:pic>
      </p:grpSp>
      <p:pic>
        <p:nvPicPr>
          <p:cNvPr id="29" name="Object 2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385417" y="5601934"/>
            <a:ext cx="2977733" cy="1529314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4497619" y="4227577"/>
            <a:ext cx="12819048" cy="1142857"/>
            <a:chOff x="4497619" y="4227577"/>
            <a:chExt cx="12819048" cy="1142857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97619" y="4227577"/>
              <a:ext cx="12819048" cy="1142857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002047" y="4161225"/>
            <a:ext cx="9963051" cy="1390698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4488095" y="2921913"/>
            <a:ext cx="12819048" cy="1142857"/>
            <a:chOff x="4488095" y="2921913"/>
            <a:chExt cx="12819048" cy="1142857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88095" y="2921913"/>
              <a:ext cx="12819048" cy="1142857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702501" y="2754171"/>
            <a:ext cx="10672407" cy="1749341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4488095" y="762538"/>
            <a:ext cx="12819048" cy="1885714"/>
            <a:chOff x="4488095" y="762538"/>
            <a:chExt cx="12819048" cy="1885714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88095" y="762538"/>
              <a:ext cx="12819048" cy="1885714"/>
            </a:xfrm>
            <a:prstGeom prst="rect">
              <a:avLst/>
            </a:prstGeom>
          </p:spPr>
        </p:pic>
      </p:grpSp>
      <p:pic>
        <p:nvPicPr>
          <p:cNvPr id="41" name="Object 40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195238" y="1014145"/>
            <a:ext cx="5427030" cy="2091192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7783333" y="7106997"/>
            <a:ext cx="2952381" cy="2859393"/>
            <a:chOff x="7783333" y="7106997"/>
            <a:chExt cx="2952381" cy="2859393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83333" y="7106997"/>
              <a:ext cx="2952381" cy="2859393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1043810" y="7106997"/>
            <a:ext cx="2952381" cy="2859393"/>
            <a:chOff x="11043810" y="7106997"/>
            <a:chExt cx="2952381" cy="2859393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43810" y="7106997"/>
              <a:ext cx="2952381" cy="2859393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4333810" y="7106997"/>
            <a:ext cx="2952381" cy="2859393"/>
            <a:chOff x="14333810" y="7106997"/>
            <a:chExt cx="2952381" cy="2859393"/>
          </a:xfrm>
        </p:grpSpPr>
        <p:pic>
          <p:nvPicPr>
            <p:cNvPr id="49" name="Object 4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333810" y="7106997"/>
              <a:ext cx="2952381" cy="2859393"/>
            </a:xfrm>
            <a:prstGeom prst="rect">
              <a:avLst/>
            </a:prstGeom>
          </p:spPr>
        </p:pic>
      </p:grpSp>
      <p:pic>
        <p:nvPicPr>
          <p:cNvPr id="51" name="Object 5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0584" y="7962390"/>
            <a:ext cx="2498485" cy="1011761"/>
          </a:xfrm>
          <a:prstGeom prst="rect">
            <a:avLst/>
          </a:prstGeom>
        </p:spPr>
      </p:pic>
      <p:pic>
        <p:nvPicPr>
          <p:cNvPr id="52" name="Object 51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551502" y="7265157"/>
            <a:ext cx="3009697" cy="994250"/>
          </a:xfrm>
          <a:prstGeom prst="rect">
            <a:avLst/>
          </a:prstGeom>
        </p:spPr>
      </p:pic>
      <p:pic>
        <p:nvPicPr>
          <p:cNvPr id="53" name="Object 52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508240" y="8059245"/>
            <a:ext cx="3140650" cy="689488"/>
          </a:xfrm>
          <a:prstGeom prst="rect">
            <a:avLst/>
          </a:prstGeom>
        </p:spPr>
      </p:pic>
      <p:pic>
        <p:nvPicPr>
          <p:cNvPr id="54" name="Object 53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-100348" y="3339658"/>
            <a:ext cx="1457849" cy="3395516"/>
          </a:xfrm>
          <a:prstGeom prst="rect">
            <a:avLst/>
          </a:prstGeom>
        </p:spPr>
      </p:pic>
      <p:pic>
        <p:nvPicPr>
          <p:cNvPr id="55" name="Object 54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4536538" y="8627056"/>
            <a:ext cx="2794459" cy="994250"/>
          </a:xfrm>
          <a:prstGeom prst="rect">
            <a:avLst/>
          </a:prstGeom>
        </p:spPr>
      </p:pic>
      <p:pic>
        <p:nvPicPr>
          <p:cNvPr id="56" name="Object 55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7843478" y="7265157"/>
            <a:ext cx="3009516" cy="1299011"/>
          </a:xfrm>
          <a:prstGeom prst="rect">
            <a:avLst/>
          </a:prstGeom>
        </p:spPr>
      </p:pic>
      <p:pic>
        <p:nvPicPr>
          <p:cNvPr id="57" name="Object 56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7785792" y="8353847"/>
            <a:ext cx="3073802" cy="994250"/>
          </a:xfrm>
          <a:prstGeom prst="rect">
            <a:avLst/>
          </a:prstGeom>
        </p:spPr>
      </p:pic>
      <p:pic>
        <p:nvPicPr>
          <p:cNvPr id="58" name="Object 57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7827697" y="9111840"/>
            <a:ext cx="2916888" cy="994250"/>
          </a:xfrm>
          <a:prstGeom prst="rect">
            <a:avLst/>
          </a:prstGeom>
        </p:spPr>
      </p:pic>
      <p:pic>
        <p:nvPicPr>
          <p:cNvPr id="59" name="Object 58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1120859" y="7310859"/>
            <a:ext cx="3055231" cy="965069"/>
          </a:xfrm>
          <a:prstGeom prst="rect">
            <a:avLst/>
          </a:prstGeom>
        </p:spPr>
      </p:pic>
      <p:pic>
        <p:nvPicPr>
          <p:cNvPr id="60" name="Object 59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1136097" y="8115106"/>
            <a:ext cx="2963565" cy="965069"/>
          </a:xfrm>
          <a:prstGeom prst="rect">
            <a:avLst/>
          </a:prstGeom>
        </p:spPr>
      </p:pic>
      <p:pic>
        <p:nvPicPr>
          <p:cNvPr id="61" name="Object 60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1120859" y="8982564"/>
            <a:ext cx="2977374" cy="965069"/>
          </a:xfrm>
          <a:prstGeom prst="rect">
            <a:avLst/>
          </a:prstGeom>
        </p:spPr>
      </p:pic>
      <p:pic>
        <p:nvPicPr>
          <p:cNvPr id="62" name="Object 61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4355240" y="7310859"/>
            <a:ext cx="2977374" cy="1574593"/>
          </a:xfrm>
          <a:prstGeom prst="rect">
            <a:avLst/>
          </a:prstGeom>
        </p:spPr>
      </p:pic>
      <p:pic>
        <p:nvPicPr>
          <p:cNvPr id="63" name="Object 62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14355240" y="8609487"/>
            <a:ext cx="2963803" cy="1269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786100" y="-342857"/>
            <a:ext cx="19719433" cy="3695238"/>
            <a:chOff x="-786100" y="-342857"/>
            <a:chExt cx="19719433" cy="369523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786100" y="-342857"/>
              <a:ext cx="19719433" cy="369523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4139995" y="8524197"/>
            <a:ext cx="9867243" cy="1148188"/>
            <a:chOff x="4139995" y="8524197"/>
            <a:chExt cx="9867243" cy="1148188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4139995" y="9078108"/>
              <a:ext cx="9867243" cy="40366"/>
              <a:chOff x="4139995" y="9078108"/>
              <a:chExt cx="9867243" cy="40366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-10800000">
                <a:off x="4139995" y="9078108"/>
                <a:ext cx="9867243" cy="40366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5292668" y="8524197"/>
              <a:ext cx="7678509" cy="1148188"/>
              <a:chOff x="5292668" y="8524197"/>
              <a:chExt cx="7678509" cy="1148188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292668" y="8524197"/>
                <a:ext cx="7678509" cy="1148188"/>
              </a:xfrm>
              <a:prstGeom prst="rect">
                <a:avLst/>
              </a:prstGeom>
            </p:spPr>
          </p:pic>
        </p:grpSp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6100" y="336434"/>
            <a:ext cx="6240503" cy="1726055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83955" y="8563974"/>
            <a:ext cx="7318049" cy="1314096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882207" y="3866123"/>
            <a:ext cx="15435587" cy="4252337"/>
            <a:chOff x="1882207" y="3866123"/>
            <a:chExt cx="15435587" cy="4252337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2207" y="3866123"/>
              <a:ext cx="15435587" cy="4252337"/>
            </a:xfrm>
            <a:prstGeom prst="rect">
              <a:avLst/>
            </a:prstGeom>
          </p:spPr>
        </p:pic>
      </p:grpSp>
      <p:pic>
        <p:nvPicPr>
          <p:cNvPr id="18" name="Object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8594" y="5299726"/>
            <a:ext cx="9824968" cy="2133710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3580572" y="128902"/>
            <a:ext cx="3737222" cy="3737222"/>
            <a:chOff x="13580572" y="128902"/>
            <a:chExt cx="3737222" cy="3737222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580572" y="128902"/>
              <a:ext cx="3737222" cy="3737222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6139" y="1808847"/>
            <a:ext cx="16130922" cy="1523531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3167348" y="6111378"/>
            <a:ext cx="2915522" cy="3186363"/>
            <a:chOff x="13167348" y="6111378"/>
            <a:chExt cx="2915522" cy="3186363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6000000">
              <a:off x="13167348" y="6111378"/>
              <a:ext cx="2915522" cy="31863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786100" y="-183525"/>
            <a:ext cx="19719433" cy="3303441"/>
            <a:chOff x="-786100" y="-183525"/>
            <a:chExt cx="19719433" cy="330344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86100" y="-183525"/>
              <a:ext cx="19719433" cy="330344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3899862" y="6436497"/>
            <a:ext cx="3650255" cy="21429"/>
            <a:chOff x="3899862" y="6436497"/>
            <a:chExt cx="3650255" cy="2142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5400000">
              <a:off x="3899862" y="6436497"/>
              <a:ext cx="3650255" cy="2142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0005301" y="6436497"/>
            <a:ext cx="3650255" cy="21429"/>
            <a:chOff x="10005301" y="6436497"/>
            <a:chExt cx="3650255" cy="2142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5400000">
              <a:off x="10005301" y="6436497"/>
              <a:ext cx="3650255" cy="21429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2318" y="815071"/>
            <a:ext cx="15253826" cy="1445188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09336" y="3801828"/>
            <a:ext cx="4284712" cy="1060941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08862" y="5043050"/>
            <a:ext cx="5709704" cy="858838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3148" y="5858553"/>
            <a:ext cx="6093276" cy="1376933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44100" y="7009375"/>
            <a:ext cx="4802257" cy="954190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99338" y="7579888"/>
            <a:ext cx="4942095" cy="954190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059601" y="3801828"/>
            <a:ext cx="4616617" cy="1060941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102649" y="4638680"/>
            <a:ext cx="5812800" cy="1376933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102649" y="5789857"/>
            <a:ext cx="6103038" cy="1376933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093125" y="6978899"/>
            <a:ext cx="5966657" cy="1463000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-45714" y="2000242"/>
            <a:ext cx="3433806" cy="7109950"/>
            <a:chOff x="-45714" y="2000242"/>
            <a:chExt cx="3433806" cy="7109950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-45714" y="2000242"/>
              <a:ext cx="3433806" cy="7109950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07342" y="3826590"/>
            <a:ext cx="5521893" cy="1580941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89515" y="5168408"/>
            <a:ext cx="5162725" cy="1376649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00581" y="6278708"/>
            <a:ext cx="4163990" cy="1376933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12294" y="7350084"/>
            <a:ext cx="5541133" cy="954190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6261191" y="7688241"/>
            <a:ext cx="2161666" cy="1137719"/>
            <a:chOff x="16261191" y="7688241"/>
            <a:chExt cx="2161666" cy="1137719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261191" y="7688241"/>
              <a:ext cx="2161666" cy="1137719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-1500000">
            <a:off x="14726305" y="8556291"/>
            <a:ext cx="1869208" cy="930437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5722574" y="9121824"/>
            <a:ext cx="2362950" cy="1159736"/>
            <a:chOff x="15722574" y="9121824"/>
            <a:chExt cx="2362950" cy="1159736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722574" y="9121824"/>
              <a:ext cx="2362950" cy="1159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44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129698" y="6508163"/>
            <a:ext cx="7123129" cy="5042196"/>
            <a:chOff x="-1129698" y="6508163"/>
            <a:chExt cx="7123129" cy="504219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129698" y="6508163"/>
              <a:ext cx="7123129" cy="504219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786100" y="-183525"/>
            <a:ext cx="19719433" cy="3303441"/>
            <a:chOff x="-786100" y="-183525"/>
            <a:chExt cx="19719433" cy="330344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786100" y="-183525"/>
              <a:ext cx="19719433" cy="330344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3899862" y="6436497"/>
            <a:ext cx="3650255" cy="21429"/>
            <a:chOff x="3899862" y="6436497"/>
            <a:chExt cx="3650255" cy="2142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5400000">
              <a:off x="3899862" y="6436497"/>
              <a:ext cx="3650255" cy="2142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0157682" y="6436497"/>
            <a:ext cx="3650255" cy="21429"/>
            <a:chOff x="10157682" y="6436497"/>
            <a:chExt cx="3650255" cy="2142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5400000">
              <a:off x="10157682" y="6436497"/>
              <a:ext cx="3650255" cy="21429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2317" y="796022"/>
            <a:ext cx="12019779" cy="1483284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4860" y="3904765"/>
            <a:ext cx="6079037" cy="1580941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78386" y="5308741"/>
            <a:ext cx="5319466" cy="858838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84100" y="5882638"/>
            <a:ext cx="6000980" cy="1351371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68862" y="6959819"/>
            <a:ext cx="6061933" cy="1341847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93624" y="8187769"/>
            <a:ext cx="6006371" cy="858838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477622" y="3842546"/>
            <a:ext cx="4973522" cy="1060941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167336" y="5271875"/>
            <a:ext cx="6165200" cy="954190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140669" y="5918273"/>
            <a:ext cx="5439704" cy="858838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2125431" y="6537078"/>
            <a:ext cx="6309943" cy="858838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2111" y="3857784"/>
            <a:ext cx="5606141" cy="1643798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77302" y="5303758"/>
            <a:ext cx="4455200" cy="954190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77302" y="5887786"/>
            <a:ext cx="4735028" cy="954190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77302" y="6470967"/>
            <a:ext cx="5228123" cy="1463000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1202802" y="-691143"/>
            <a:ext cx="4672733" cy="4672733"/>
            <a:chOff x="11202802" y="-691143"/>
            <a:chExt cx="4672733" cy="4672733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202802" y="-691143"/>
              <a:ext cx="4672733" cy="4672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292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8276722" y="7042728"/>
            <a:ext cx="10008993" cy="3611005"/>
            <a:chOff x="8276722" y="7042728"/>
            <a:chExt cx="10008993" cy="361100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6722" y="7042728"/>
              <a:ext cx="10008993" cy="3611005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786100" y="-183525"/>
            <a:ext cx="19719433" cy="3303441"/>
            <a:chOff x="-786100" y="-183525"/>
            <a:chExt cx="19719433" cy="330344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786100" y="-183525"/>
              <a:ext cx="19719433" cy="3303441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6635" y="3897784"/>
            <a:ext cx="5370465" cy="1580941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3899862" y="6436497"/>
            <a:ext cx="3650255" cy="21429"/>
            <a:chOff x="3899862" y="6436497"/>
            <a:chExt cx="3650255" cy="2142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5400000">
              <a:off x="3899862" y="6436497"/>
              <a:ext cx="3650255" cy="2142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0157682" y="6436497"/>
            <a:ext cx="3650255" cy="21429"/>
            <a:chOff x="10157682" y="6436497"/>
            <a:chExt cx="3650255" cy="21429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5400000">
              <a:off x="10157682" y="6436497"/>
              <a:ext cx="3650255" cy="21429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5174" y="815069"/>
            <a:ext cx="11936684" cy="1454713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1111" y="5199558"/>
            <a:ext cx="5023038" cy="1376933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1111" y="6454069"/>
            <a:ext cx="5228990" cy="858838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80365" y="3882546"/>
            <a:ext cx="5757846" cy="1580941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39336" y="5199558"/>
            <a:ext cx="6199466" cy="1376933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39336" y="6454069"/>
            <a:ext cx="6096371" cy="1376933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217622" y="3897784"/>
            <a:ext cx="6062370" cy="1580941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237812" y="5115367"/>
            <a:ext cx="6039961" cy="954190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2207336" y="5574974"/>
            <a:ext cx="3803600" cy="954190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176268" y="6454069"/>
            <a:ext cx="6296609" cy="137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0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303" y="3008478"/>
            <a:ext cx="15230565" cy="4581184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1590871" y="528244"/>
            <a:ext cx="3650528" cy="1722464"/>
            <a:chOff x="1590871" y="528244"/>
            <a:chExt cx="3650528" cy="1722464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0871" y="528244"/>
              <a:ext cx="3650528" cy="172246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18751" y="2914468"/>
            <a:ext cx="3976933" cy="6842075"/>
            <a:chOff x="1218751" y="2914468"/>
            <a:chExt cx="3976933" cy="6842075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8751" y="2914468"/>
              <a:ext cx="3976933" cy="6842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97704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786100" y="-183525"/>
            <a:ext cx="19719433" cy="3303441"/>
            <a:chOff x="-786100" y="-183525"/>
            <a:chExt cx="19719433" cy="330344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86100" y="-183525"/>
              <a:ext cx="19719433" cy="3303441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635" y="3897784"/>
            <a:ext cx="8430465" cy="1580941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793" y="890441"/>
            <a:ext cx="11711693" cy="2387560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6349" y="5106951"/>
            <a:ext cx="8278361" cy="1463000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5873" y="6737465"/>
            <a:ext cx="6997104" cy="95419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29527" y="3897784"/>
            <a:ext cx="8056179" cy="1580941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44002" y="5143818"/>
            <a:ext cx="5716371" cy="858838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34479" y="5746818"/>
            <a:ext cx="7558123" cy="954190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7243966" y="6271433"/>
            <a:ext cx="3650255" cy="21429"/>
            <a:chOff x="7243966" y="6271433"/>
            <a:chExt cx="3650255" cy="21429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5400000">
              <a:off x="7243966" y="6271433"/>
              <a:ext cx="3650255" cy="21429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5873" y="6176083"/>
            <a:ext cx="7477428" cy="954190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634479" y="6405886"/>
            <a:ext cx="7870609" cy="1463000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624955" y="7526231"/>
            <a:ext cx="7586219" cy="954190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644002" y="8183464"/>
            <a:ext cx="7853038" cy="858838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1828823" y="672125"/>
            <a:ext cx="3012450" cy="2432554"/>
            <a:chOff x="11828823" y="672125"/>
            <a:chExt cx="3012450" cy="243255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828823" y="672125"/>
              <a:ext cx="3012450" cy="243255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134251" y="7662905"/>
            <a:ext cx="6090510" cy="2507857"/>
            <a:chOff x="1134251" y="7662905"/>
            <a:chExt cx="6090510" cy="2507857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34251" y="7662905"/>
              <a:ext cx="6090510" cy="2507857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4780320" y="109618"/>
            <a:ext cx="1125013" cy="1125013"/>
            <a:chOff x="14780320" y="109618"/>
            <a:chExt cx="1125013" cy="1125013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780320" y="109618"/>
              <a:ext cx="1125013" cy="1125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046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772" y="2271056"/>
            <a:ext cx="16437420" cy="1607087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-373731" y="1838842"/>
            <a:ext cx="18659445" cy="14286"/>
            <a:chOff x="-373731" y="1838842"/>
            <a:chExt cx="18659445" cy="14286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373731" y="1838842"/>
              <a:ext cx="18659445" cy="1428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5292756" y="1743037"/>
            <a:ext cx="1110985" cy="95804"/>
            <a:chOff x="15292756" y="1743037"/>
            <a:chExt cx="1110985" cy="95804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92756" y="1743037"/>
              <a:ext cx="1110985" cy="9580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5561392" y="4602513"/>
            <a:ext cx="540345" cy="540345"/>
            <a:chOff x="15561392" y="4602513"/>
            <a:chExt cx="540345" cy="54034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561392" y="4602513"/>
              <a:ext cx="540345" cy="540345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6068" y="3339565"/>
            <a:ext cx="11093220" cy="1607087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6068" y="4471181"/>
            <a:ext cx="12798715" cy="1607087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5591" y="5637125"/>
            <a:ext cx="11903058" cy="1607087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5115" y="6806852"/>
            <a:ext cx="14041134" cy="2366734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6419472" y="8636450"/>
            <a:ext cx="540345" cy="540345"/>
            <a:chOff x="6419472" y="8636450"/>
            <a:chExt cx="540345" cy="540345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19472" y="8636450"/>
              <a:ext cx="540345" cy="540345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3072779" y="3843364"/>
            <a:ext cx="1182543" cy="1182543"/>
            <a:chOff x="13072779" y="3843364"/>
            <a:chExt cx="1182543" cy="1182543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72779" y="3843364"/>
              <a:ext cx="1182543" cy="1182543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8645" y="115734"/>
            <a:ext cx="14501251" cy="2212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373731" y="1838842"/>
            <a:ext cx="18659445" cy="14286"/>
            <a:chOff x="-373731" y="1838842"/>
            <a:chExt cx="18659445" cy="1428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373731" y="1838842"/>
              <a:ext cx="18659445" cy="1428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5292756" y="1743037"/>
            <a:ext cx="1110985" cy="95804"/>
            <a:chOff x="15292756" y="1743037"/>
            <a:chExt cx="1110985" cy="95804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92756" y="1743037"/>
              <a:ext cx="1110985" cy="9580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5561392" y="4602513"/>
            <a:ext cx="842349" cy="842349"/>
            <a:chOff x="15561392" y="4602513"/>
            <a:chExt cx="842349" cy="84234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61392" y="4602513"/>
              <a:ext cx="842349" cy="842349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2909" y="2207093"/>
            <a:ext cx="12067163" cy="1607087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6839" y="3313252"/>
            <a:ext cx="17316801" cy="2366734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0915" y="4963814"/>
            <a:ext cx="11875363" cy="2366734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1957" y="6868271"/>
            <a:ext cx="15546629" cy="2366734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8974" y="8693188"/>
            <a:ext cx="14949106" cy="1607087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8872685" y="8157526"/>
            <a:ext cx="540345" cy="540345"/>
            <a:chOff x="8872685" y="8157526"/>
            <a:chExt cx="540345" cy="540345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72685" y="8157526"/>
              <a:ext cx="540345" cy="540345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3345167" y="2170999"/>
            <a:ext cx="1182543" cy="1182543"/>
            <a:chOff x="13345167" y="2170999"/>
            <a:chExt cx="1182543" cy="1182543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345167" y="2170999"/>
              <a:ext cx="1182543" cy="1182543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88645" y="115734"/>
            <a:ext cx="14501251" cy="2212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1014342"/>
            <a:chOff x="0" y="0"/>
            <a:chExt cx="18285714" cy="1101434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101434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98068" y="9539021"/>
            <a:ext cx="2988289" cy="807727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2828586" y="3594386"/>
            <a:ext cx="4940923" cy="3310276"/>
            <a:chOff x="12828586" y="3594386"/>
            <a:chExt cx="4940923" cy="3310276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020000">
              <a:off x="12828586" y="3594386"/>
              <a:ext cx="4940923" cy="33102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786100" y="-266667"/>
            <a:ext cx="19719433" cy="2057143"/>
            <a:chOff x="-786100" y="-266667"/>
            <a:chExt cx="19719433" cy="205714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86100" y="-266667"/>
              <a:ext cx="19719433" cy="2057143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758" y="-66744"/>
            <a:ext cx="7005694" cy="2272027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1101" y="3059871"/>
            <a:ext cx="11591658" cy="3255552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686612" y="1760000"/>
            <a:ext cx="5257015" cy="5257015"/>
            <a:chOff x="686612" y="1760000"/>
            <a:chExt cx="5257015" cy="5257015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6612" y="1760000"/>
              <a:ext cx="5257015" cy="5257015"/>
            </a:xfrm>
            <a:prstGeom prst="rect">
              <a:avLst/>
            </a:prstGeom>
          </p:spPr>
        </p:pic>
      </p:grpSp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90449" y="9539021"/>
            <a:ext cx="2852594" cy="807727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4162955" y="9234632"/>
            <a:ext cx="313403" cy="426320"/>
            <a:chOff x="14162955" y="9234632"/>
            <a:chExt cx="313403" cy="426320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62955" y="9234632"/>
              <a:ext cx="313403" cy="42632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5436190" y="8599998"/>
            <a:ext cx="348958" cy="634634"/>
            <a:chOff x="15436190" y="8599998"/>
            <a:chExt cx="348958" cy="634634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36190" y="8599998"/>
              <a:ext cx="348958" cy="63463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1086824" y="5398928"/>
            <a:ext cx="7559908" cy="2815166"/>
            <a:chOff x="11086824" y="5398928"/>
            <a:chExt cx="7559908" cy="2815166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-240000">
              <a:off x="11086824" y="5398928"/>
              <a:ext cx="7559908" cy="281516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43554" y="6307623"/>
            <a:ext cx="6968488" cy="2935476"/>
            <a:chOff x="4943554" y="6307623"/>
            <a:chExt cx="6968488" cy="2935476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43554" y="6307623"/>
              <a:ext cx="6968488" cy="29354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356A117-6251-4B8D-B44E-185CE7B1A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700369"/>
            <a:ext cx="9067800" cy="900560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B5F7A6D-4FDC-43F1-8A78-B6CCF3F98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8438" y="581025"/>
            <a:ext cx="6867524" cy="6858103"/>
          </a:xfrm>
          <a:prstGeom prst="rect">
            <a:avLst/>
          </a:prstGeom>
        </p:spPr>
      </p:pic>
      <p:pic>
        <p:nvPicPr>
          <p:cNvPr id="6" name="Object 1">
            <a:extLst>
              <a:ext uri="{FF2B5EF4-FFF2-40B4-BE49-F238E27FC236}">
                <a16:creationId xmlns:a16="http://schemas.microsoft.com/office/drawing/2014/main" id="{C4002C63-FE1F-4BCB-B48A-FBD6318028D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39388" y="7734300"/>
            <a:ext cx="6781800" cy="1679005"/>
          </a:xfrm>
          <a:prstGeom prst="rect">
            <a:avLst/>
          </a:prstGeom>
        </p:spPr>
      </p:pic>
      <p:pic>
        <p:nvPicPr>
          <p:cNvPr id="7" name="Object 2">
            <a:extLst>
              <a:ext uri="{FF2B5EF4-FFF2-40B4-BE49-F238E27FC236}">
                <a16:creationId xmlns:a16="http://schemas.microsoft.com/office/drawing/2014/main" id="{D91EEBFA-31B6-4D81-B685-2BB4C62E866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39388" y="9029700"/>
            <a:ext cx="4786312" cy="116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879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1288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3853" y="726434"/>
            <a:ext cx="24021158" cy="8649149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991" y="6552024"/>
            <a:ext cx="16574986" cy="3175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1602" y="697144"/>
            <a:ext cx="14488175" cy="6858375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6905" y="5785382"/>
            <a:ext cx="13712948" cy="2688872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1429" y="9054405"/>
            <a:ext cx="9042349" cy="1394359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55122" y="9054405"/>
            <a:ext cx="10050653" cy="139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93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980" y="1469431"/>
            <a:ext cx="16077708" cy="6700470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0" y="4739048"/>
            <a:ext cx="4941195" cy="6171429"/>
            <a:chOff x="0" y="4739048"/>
            <a:chExt cx="4941195" cy="6171429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739048"/>
              <a:ext cx="4941195" cy="6171429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3344520" y="4807399"/>
            <a:ext cx="4941195" cy="6171429"/>
            <a:chOff x="13344520" y="4807399"/>
            <a:chExt cx="4941195" cy="6171429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344520" y="4807399"/>
              <a:ext cx="4941195" cy="6171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5342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6533040" y="7068070"/>
            <a:ext cx="3696465" cy="3696465"/>
            <a:chOff x="16533040" y="7068070"/>
            <a:chExt cx="3696465" cy="369646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-1500000">
              <a:off x="16533040" y="7068070"/>
              <a:ext cx="3696465" cy="3696465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4100306" y="6145283"/>
            <a:ext cx="3275598" cy="3275598"/>
            <a:chOff x="14100306" y="6145283"/>
            <a:chExt cx="3275598" cy="327559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780000">
              <a:off x="14100306" y="6145283"/>
              <a:ext cx="3275598" cy="327559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5298097" y="4089866"/>
            <a:ext cx="2433966" cy="2433966"/>
            <a:chOff x="15298097" y="4089866"/>
            <a:chExt cx="2433966" cy="243396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-1080000">
              <a:off x="15298097" y="4089866"/>
              <a:ext cx="2433966" cy="243396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3674288" y="3699498"/>
            <a:ext cx="2157463" cy="2157463"/>
            <a:chOff x="13674288" y="3699498"/>
            <a:chExt cx="2157463" cy="2157463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-1500000">
              <a:off x="13674288" y="3699498"/>
              <a:ext cx="2157463" cy="2157463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4620668" y="2285934"/>
            <a:ext cx="1833245" cy="1833245"/>
            <a:chOff x="14620668" y="2285934"/>
            <a:chExt cx="1833245" cy="1833245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1380000">
              <a:off x="14620668" y="2285934"/>
              <a:ext cx="1833245" cy="1833245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3242858" y="2245829"/>
            <a:ext cx="1536326" cy="1536326"/>
            <a:chOff x="13242858" y="2245829"/>
            <a:chExt cx="1536326" cy="1536326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-1080000">
              <a:off x="13242858" y="2245829"/>
              <a:ext cx="1536326" cy="1536326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3316735" y="989995"/>
            <a:ext cx="1256414" cy="1256414"/>
            <a:chOff x="13316735" y="989995"/>
            <a:chExt cx="1256414" cy="12564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2940000">
              <a:off x="13316735" y="989995"/>
              <a:ext cx="1256414" cy="12564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6455241" y="8094654"/>
            <a:ext cx="1247111" cy="1247111"/>
            <a:chOff x="16455241" y="8094654"/>
            <a:chExt cx="1247111" cy="124711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55241" y="8094654"/>
              <a:ext cx="1247111" cy="124711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4620133" y="1834986"/>
            <a:ext cx="422129" cy="422129"/>
            <a:chOff x="14620133" y="1834986"/>
            <a:chExt cx="422129" cy="422129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620133" y="1834986"/>
              <a:ext cx="422129" cy="422129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3644134" y="3544881"/>
            <a:ext cx="691249" cy="691249"/>
            <a:chOff x="13644134" y="3544881"/>
            <a:chExt cx="691249" cy="691249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644134" y="3544881"/>
              <a:ext cx="691249" cy="691249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5373934" y="5389565"/>
            <a:ext cx="858540" cy="858540"/>
            <a:chOff x="15373934" y="5389565"/>
            <a:chExt cx="858540" cy="858540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373934" y="5389565"/>
              <a:ext cx="858540" cy="858540"/>
            </a:xfrm>
            <a:prstGeom prst="rect">
              <a:avLst/>
            </a:prstGeom>
          </p:spPr>
        </p:pic>
      </p:grpSp>
      <p:pic>
        <p:nvPicPr>
          <p:cNvPr id="35" name="Object 3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80335" y="1827306"/>
            <a:ext cx="14402451" cy="670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87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09600" y="2705100"/>
            <a:ext cx="5645340" cy="6171429"/>
            <a:chOff x="1728167" y="2468983"/>
            <a:chExt cx="5645340" cy="6171429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8167" y="2468983"/>
              <a:ext cx="5645340" cy="6171429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186" y="800100"/>
            <a:ext cx="6459256" cy="229591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856" y="1077498"/>
            <a:ext cx="10685744" cy="801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1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800100"/>
            <a:ext cx="13792200" cy="863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2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95300"/>
            <a:ext cx="1408343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8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4</Words>
  <Application>Microsoft Office PowerPoint</Application>
  <PresentationFormat>사용자 지정</PresentationFormat>
  <Paragraphs>4</Paragraphs>
  <Slides>47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47</vt:i4>
      </vt:variant>
    </vt:vector>
  </HeadingPairs>
  <TitlesOfParts>
    <vt:vector size="51" baseType="lpstr">
      <vt:lpstr>맑은 고딕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HP-USER</cp:lastModifiedBy>
  <cp:revision>49</cp:revision>
  <cp:lastPrinted>2023-06-23T04:06:35Z</cp:lastPrinted>
  <dcterms:created xsi:type="dcterms:W3CDTF">2023-06-22T10:48:12Z</dcterms:created>
  <dcterms:modified xsi:type="dcterms:W3CDTF">2023-06-23T07:08:14Z</dcterms:modified>
</cp:coreProperties>
</file>