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2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3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3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34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33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34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0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33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8.png"/><Relationship Id="rId5" Type="http://schemas.openxmlformats.org/officeDocument/2006/relationships/image" Target="../media/image83.png"/><Relationship Id="rId15" Type="http://schemas.openxmlformats.org/officeDocument/2006/relationships/image" Target="../media/image92.png"/><Relationship Id="rId10" Type="http://schemas.openxmlformats.org/officeDocument/2006/relationships/image" Target="../media/image34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05.png"/><Relationship Id="rId3" Type="http://schemas.openxmlformats.org/officeDocument/2006/relationships/image" Target="../media/image97.png"/><Relationship Id="rId7" Type="http://schemas.openxmlformats.org/officeDocument/2006/relationships/image" Target="../media/image108.png"/><Relationship Id="rId12" Type="http://schemas.openxmlformats.org/officeDocument/2006/relationships/image" Target="../media/image104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99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98.png"/><Relationship Id="rId9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811" y="1978830"/>
            <a:ext cx="15992165" cy="636399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3191010" y="-1333553"/>
            <a:ext cx="5620715" cy="6171429"/>
            <a:chOff x="-3191010" y="-1333553"/>
            <a:chExt cx="5620715" cy="6171429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191010" y="-1333553"/>
              <a:ext cx="5620715" cy="617142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480000" y="7607046"/>
            <a:ext cx="6171429" cy="2904751"/>
            <a:chOff x="12480000" y="7607046"/>
            <a:chExt cx="6171429" cy="290475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80000" y="7607046"/>
              <a:ext cx="6171429" cy="29047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142857" cy="10285714"/>
            <a:chOff x="0" y="0"/>
            <a:chExt cx="1142857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42857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0584" y="5848812"/>
            <a:ext cx="1917390" cy="99271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0584" y="4440288"/>
            <a:ext cx="2498485" cy="101176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9869" y="3051326"/>
            <a:ext cx="2300790" cy="992713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8393" y="8472687"/>
            <a:ext cx="1609140" cy="113229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4497619" y="7106997"/>
            <a:ext cx="2952381" cy="2859393"/>
            <a:chOff x="4497619" y="7106997"/>
            <a:chExt cx="2952381" cy="285939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7619" y="7106997"/>
              <a:ext cx="2952381" cy="285939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497619" y="5724161"/>
            <a:ext cx="2952381" cy="1142857"/>
            <a:chOff x="4497619" y="5724161"/>
            <a:chExt cx="2952381" cy="1142857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4497619" y="5724161"/>
              <a:ext cx="2952381" cy="1142857"/>
              <a:chOff x="4497619" y="5724161"/>
              <a:chExt cx="2952381" cy="1142857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497619" y="5724161"/>
                <a:ext cx="2952381" cy="1142857"/>
              </a:xfrm>
              <a:prstGeom prst="rect">
                <a:avLst/>
              </a:prstGeom>
            </p:spPr>
          </p:pic>
        </p:grpSp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49298" y="5868736"/>
              <a:ext cx="3399047" cy="102455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783333" y="5714638"/>
            <a:ext cx="2952381" cy="1142857"/>
            <a:chOff x="7783333" y="5714638"/>
            <a:chExt cx="2952381" cy="114285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83333" y="5714638"/>
              <a:ext cx="2952381" cy="1142857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51288" y="5849688"/>
            <a:ext cx="3224762" cy="102455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1043810" y="5714638"/>
            <a:ext cx="2952381" cy="1142857"/>
            <a:chOff x="11043810" y="5714638"/>
            <a:chExt cx="2952381" cy="114285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43810" y="5714638"/>
              <a:ext cx="2952381" cy="114285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59764" y="5849688"/>
            <a:ext cx="3626428" cy="1024552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4354762" y="5714638"/>
            <a:ext cx="2952381" cy="1142857"/>
            <a:chOff x="14354762" y="5714638"/>
            <a:chExt cx="2952381" cy="1142857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54762" y="5714638"/>
              <a:ext cx="2952381" cy="1142857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387983" y="5592230"/>
            <a:ext cx="2977733" cy="1529314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4497619" y="4227577"/>
            <a:ext cx="12819048" cy="1142857"/>
            <a:chOff x="4497619" y="4227577"/>
            <a:chExt cx="12819048" cy="1142857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97619" y="4227577"/>
              <a:ext cx="12819048" cy="1142857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02047" y="4161225"/>
            <a:ext cx="9963051" cy="1390698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4488095" y="2921913"/>
            <a:ext cx="12819048" cy="1142857"/>
            <a:chOff x="4488095" y="2921913"/>
            <a:chExt cx="12819048" cy="1142857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88095" y="2921913"/>
              <a:ext cx="12819048" cy="1142857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02501" y="2754171"/>
            <a:ext cx="10672407" cy="1749341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4488095" y="762538"/>
            <a:ext cx="12819048" cy="1885714"/>
            <a:chOff x="4488095" y="762538"/>
            <a:chExt cx="12819048" cy="1885714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88095" y="762538"/>
              <a:ext cx="12819048" cy="1885714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195238" y="1014145"/>
            <a:ext cx="5427030" cy="2091192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7783333" y="7106997"/>
            <a:ext cx="2952381" cy="2859393"/>
            <a:chOff x="7783333" y="7106997"/>
            <a:chExt cx="2952381" cy="2859393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83333" y="7106997"/>
              <a:ext cx="2952381" cy="2859393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1043810" y="7106997"/>
            <a:ext cx="2952381" cy="2859393"/>
            <a:chOff x="11043810" y="7106997"/>
            <a:chExt cx="2952381" cy="2859393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3810" y="7106997"/>
              <a:ext cx="2952381" cy="2859393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4333810" y="7106997"/>
            <a:ext cx="2952381" cy="2859393"/>
            <a:chOff x="14333810" y="7106997"/>
            <a:chExt cx="2952381" cy="2859393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33810" y="7106997"/>
              <a:ext cx="2952381" cy="2859393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0584" y="7962390"/>
            <a:ext cx="2498485" cy="1011761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551502" y="7265157"/>
            <a:ext cx="3009697" cy="994250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508240" y="8059245"/>
            <a:ext cx="3140650" cy="689488"/>
          </a:xfrm>
          <a:prstGeom prst="rect">
            <a:avLst/>
          </a:prstGeom>
        </p:spPr>
      </p:pic>
      <p:pic>
        <p:nvPicPr>
          <p:cNvPr id="54" name="Object 53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-100348" y="3339658"/>
            <a:ext cx="1457849" cy="3395516"/>
          </a:xfrm>
          <a:prstGeom prst="rect">
            <a:avLst/>
          </a:prstGeom>
        </p:spPr>
      </p:pic>
      <p:pic>
        <p:nvPicPr>
          <p:cNvPr id="55" name="Object 54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536538" y="8627056"/>
            <a:ext cx="2794459" cy="994250"/>
          </a:xfrm>
          <a:prstGeom prst="rect">
            <a:avLst/>
          </a:prstGeom>
        </p:spPr>
      </p:pic>
      <p:pic>
        <p:nvPicPr>
          <p:cNvPr id="56" name="Object 55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843478" y="7265157"/>
            <a:ext cx="3009516" cy="1299011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85792" y="8394478"/>
            <a:ext cx="3073803" cy="965069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827697" y="9111840"/>
            <a:ext cx="2916888" cy="994250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1120859" y="7310859"/>
            <a:ext cx="3055231" cy="965069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1136097" y="8115106"/>
            <a:ext cx="2963565" cy="965069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1120859" y="8982564"/>
            <a:ext cx="2977374" cy="965069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4355240" y="7310859"/>
            <a:ext cx="2977374" cy="1574593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4355240" y="8609487"/>
            <a:ext cx="2963803" cy="12698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786100" y="-183525"/>
            <a:ext cx="19719433" cy="3303441"/>
            <a:chOff x="-786100" y="-183525"/>
            <a:chExt cx="19719433" cy="33034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6100" y="-183525"/>
              <a:ext cx="19719433" cy="33034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99862" y="6436497"/>
            <a:ext cx="3650255" cy="21429"/>
            <a:chOff x="3899862" y="6436497"/>
            <a:chExt cx="3650255" cy="2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3899862" y="6436497"/>
              <a:ext cx="3650255" cy="2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005301" y="6436497"/>
            <a:ext cx="3650255" cy="21429"/>
            <a:chOff x="10005301" y="6436497"/>
            <a:chExt cx="3650255" cy="21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0005301" y="6436497"/>
              <a:ext cx="3650255" cy="2142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318" y="815071"/>
            <a:ext cx="15253826" cy="144518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9336" y="3801828"/>
            <a:ext cx="4284712" cy="106094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8862" y="5043050"/>
            <a:ext cx="5709704" cy="85883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3148" y="5858553"/>
            <a:ext cx="6093276" cy="1376933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44100" y="7009375"/>
            <a:ext cx="4802257" cy="95419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99338" y="7579888"/>
            <a:ext cx="4942095" cy="95419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059601" y="3801828"/>
            <a:ext cx="4616617" cy="106094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102649" y="4638680"/>
            <a:ext cx="5812800" cy="137693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102649" y="5789857"/>
            <a:ext cx="6103038" cy="1376933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093125" y="6978899"/>
            <a:ext cx="5966657" cy="146300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-45714" y="2000242"/>
            <a:ext cx="3433806" cy="7109950"/>
            <a:chOff x="-45714" y="2000242"/>
            <a:chExt cx="3433806" cy="710995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-45714" y="2000242"/>
              <a:ext cx="3433806" cy="7109950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07342" y="3826590"/>
            <a:ext cx="5521893" cy="158094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9515" y="5168408"/>
            <a:ext cx="5162725" cy="1376649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00581" y="6278708"/>
            <a:ext cx="4163990" cy="1376933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12294" y="7350084"/>
            <a:ext cx="5541133" cy="95419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6261191" y="7688241"/>
            <a:ext cx="2161666" cy="1137719"/>
            <a:chOff x="16261191" y="7688241"/>
            <a:chExt cx="2161666" cy="1137719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61191" y="7688241"/>
              <a:ext cx="2161666" cy="1137719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 rot="-1500000">
            <a:off x="14726305" y="8556291"/>
            <a:ext cx="1869208" cy="93043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5722574" y="9121824"/>
            <a:ext cx="2362950" cy="1159736"/>
            <a:chOff x="15722574" y="9121824"/>
            <a:chExt cx="2362950" cy="115973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722574" y="9121824"/>
              <a:ext cx="2362950" cy="11597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129698" y="6508163"/>
            <a:ext cx="7123129" cy="5042196"/>
            <a:chOff x="-1129698" y="6508163"/>
            <a:chExt cx="7123129" cy="504219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129698" y="6508163"/>
              <a:ext cx="7123129" cy="504219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786100" y="-183525"/>
            <a:ext cx="19719433" cy="3303441"/>
            <a:chOff x="-786100" y="-183525"/>
            <a:chExt cx="19719433" cy="330344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86100" y="-183525"/>
              <a:ext cx="19719433" cy="330344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899862" y="6436497"/>
            <a:ext cx="3650255" cy="21429"/>
            <a:chOff x="3899862" y="6436497"/>
            <a:chExt cx="3650255" cy="21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899862" y="6436497"/>
              <a:ext cx="3650255" cy="2142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157682" y="6436497"/>
            <a:ext cx="3650255" cy="21429"/>
            <a:chOff x="10157682" y="6436497"/>
            <a:chExt cx="3650255" cy="2142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0157682" y="6436497"/>
              <a:ext cx="3650255" cy="2142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2317" y="796022"/>
            <a:ext cx="12019779" cy="148328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4860" y="3904765"/>
            <a:ext cx="6079037" cy="158094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8386" y="5308741"/>
            <a:ext cx="5319466" cy="85883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84100" y="5882638"/>
            <a:ext cx="6000980" cy="135137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8862" y="6959819"/>
            <a:ext cx="6061933" cy="134184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93624" y="8187769"/>
            <a:ext cx="6006371" cy="858838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477622" y="3842546"/>
            <a:ext cx="4973522" cy="1060941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167336" y="5271875"/>
            <a:ext cx="6165200" cy="954190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140669" y="5918273"/>
            <a:ext cx="5439704" cy="858838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125431" y="6537078"/>
            <a:ext cx="6309943" cy="85883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2111" y="3857784"/>
            <a:ext cx="5606141" cy="164379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77302" y="5303758"/>
            <a:ext cx="4455200" cy="954190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77302" y="5887786"/>
            <a:ext cx="4735028" cy="954190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77302" y="6470967"/>
            <a:ext cx="5228123" cy="146300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1202802" y="-691143"/>
            <a:ext cx="4672733" cy="4672733"/>
            <a:chOff x="11202802" y="-691143"/>
            <a:chExt cx="4672733" cy="467273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202802" y="-691143"/>
              <a:ext cx="4672733" cy="46727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76722" y="7042728"/>
            <a:ext cx="10008993" cy="3611005"/>
            <a:chOff x="8276722" y="7042728"/>
            <a:chExt cx="10008993" cy="36110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6722" y="7042728"/>
              <a:ext cx="10008993" cy="361100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786100" y="-183525"/>
            <a:ext cx="19719433" cy="3303441"/>
            <a:chOff x="-786100" y="-183525"/>
            <a:chExt cx="19719433" cy="330344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86100" y="-183525"/>
              <a:ext cx="19719433" cy="330344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635" y="3897784"/>
            <a:ext cx="5370465" cy="158094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899862" y="6436497"/>
            <a:ext cx="3650255" cy="21429"/>
            <a:chOff x="3899862" y="6436497"/>
            <a:chExt cx="3650255" cy="2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3899862" y="6436497"/>
              <a:ext cx="3650255" cy="2142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157682" y="6436497"/>
            <a:ext cx="3650255" cy="21429"/>
            <a:chOff x="10157682" y="6436497"/>
            <a:chExt cx="3650255" cy="2142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10157682" y="6436497"/>
              <a:ext cx="3650255" cy="2142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5174" y="815069"/>
            <a:ext cx="11936684" cy="145471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1111" y="5199558"/>
            <a:ext cx="5023038" cy="137693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1111" y="6454069"/>
            <a:ext cx="5228990" cy="85883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0365" y="3882546"/>
            <a:ext cx="5757846" cy="1580941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39336" y="5199558"/>
            <a:ext cx="6199466" cy="1376933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39336" y="6454069"/>
            <a:ext cx="6096371" cy="1376933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217622" y="3897784"/>
            <a:ext cx="6062370" cy="1580941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237812" y="5115367"/>
            <a:ext cx="6039961" cy="954190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207336" y="5574974"/>
            <a:ext cx="3803600" cy="954190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176268" y="6454069"/>
            <a:ext cx="6296609" cy="13769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786100" y="-183525"/>
            <a:ext cx="19719433" cy="3303441"/>
            <a:chOff x="-786100" y="-183525"/>
            <a:chExt cx="19719433" cy="33034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6100" y="-183525"/>
              <a:ext cx="19719433" cy="330344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635" y="3897784"/>
            <a:ext cx="8430465" cy="158094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793" y="890441"/>
            <a:ext cx="11711693" cy="238756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6349" y="5106951"/>
            <a:ext cx="8278361" cy="146300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873" y="6737465"/>
            <a:ext cx="6997104" cy="95419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29527" y="3897784"/>
            <a:ext cx="8056179" cy="158094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44002" y="5143818"/>
            <a:ext cx="5716371" cy="8588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34479" y="5746818"/>
            <a:ext cx="7558123" cy="95419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243966" y="6271433"/>
            <a:ext cx="3650255" cy="21429"/>
            <a:chOff x="7243966" y="6271433"/>
            <a:chExt cx="3650255" cy="2142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5400000">
              <a:off x="7243966" y="6271433"/>
              <a:ext cx="3650255" cy="2142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5873" y="6176083"/>
            <a:ext cx="7477428" cy="95419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634479" y="6405886"/>
            <a:ext cx="7870609" cy="146300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24955" y="7526231"/>
            <a:ext cx="7586219" cy="95419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644002" y="8183464"/>
            <a:ext cx="7853038" cy="85883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828823" y="672125"/>
            <a:ext cx="3012450" cy="2432554"/>
            <a:chOff x="11828823" y="672125"/>
            <a:chExt cx="3012450" cy="243255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828823" y="672125"/>
              <a:ext cx="3012450" cy="243255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34251" y="7662905"/>
            <a:ext cx="6090510" cy="2507857"/>
            <a:chOff x="1134251" y="7662905"/>
            <a:chExt cx="6090510" cy="250785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34251" y="7662905"/>
              <a:ext cx="6090510" cy="250785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780320" y="109618"/>
            <a:ext cx="1125013" cy="1125013"/>
            <a:chOff x="14780320" y="109618"/>
            <a:chExt cx="1125013" cy="112501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780320" y="109618"/>
              <a:ext cx="1125013" cy="11250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772" y="2271056"/>
            <a:ext cx="16437420" cy="160708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373731" y="1838842"/>
            <a:ext cx="18659445" cy="14286"/>
            <a:chOff x="-373731" y="1838842"/>
            <a:chExt cx="18659445" cy="1428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373731" y="1838842"/>
              <a:ext cx="18659445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292756" y="1743037"/>
            <a:ext cx="1110985" cy="95804"/>
            <a:chOff x="15292756" y="1743037"/>
            <a:chExt cx="1110985" cy="9580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756" y="1743037"/>
              <a:ext cx="1110985" cy="9580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561392" y="4602513"/>
            <a:ext cx="540345" cy="540345"/>
            <a:chOff x="15561392" y="4602513"/>
            <a:chExt cx="540345" cy="54034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1392" y="4602513"/>
              <a:ext cx="540345" cy="540345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6068" y="3339565"/>
            <a:ext cx="11093220" cy="1607087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6068" y="4471181"/>
            <a:ext cx="12798715" cy="1607087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5591" y="5637125"/>
            <a:ext cx="11903058" cy="1607087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5115" y="6806852"/>
            <a:ext cx="14041134" cy="236673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419472" y="8636450"/>
            <a:ext cx="540345" cy="540345"/>
            <a:chOff x="6419472" y="8636450"/>
            <a:chExt cx="540345" cy="540345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9472" y="8636450"/>
              <a:ext cx="540345" cy="54034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072779" y="3843364"/>
            <a:ext cx="1182543" cy="1182543"/>
            <a:chOff x="13072779" y="3843364"/>
            <a:chExt cx="1182543" cy="118254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072779" y="3843364"/>
              <a:ext cx="1182543" cy="1182543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8645" y="115734"/>
            <a:ext cx="14501251" cy="22126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73731" y="1838842"/>
            <a:ext cx="18659445" cy="14286"/>
            <a:chOff x="-373731" y="1838842"/>
            <a:chExt cx="18659445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73731" y="1838842"/>
              <a:ext cx="18659445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292756" y="1743037"/>
            <a:ext cx="1110985" cy="95804"/>
            <a:chOff x="15292756" y="1743037"/>
            <a:chExt cx="1110985" cy="9580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92756" y="1743037"/>
              <a:ext cx="1110985" cy="9580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561392" y="4602513"/>
            <a:ext cx="842349" cy="842349"/>
            <a:chOff x="15561392" y="4602513"/>
            <a:chExt cx="842349" cy="84234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61392" y="4602513"/>
              <a:ext cx="842349" cy="84234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909" y="2207093"/>
            <a:ext cx="12067163" cy="160708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6839" y="3313252"/>
            <a:ext cx="17316801" cy="236673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0915" y="4963814"/>
            <a:ext cx="11875363" cy="2366734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1957" y="6868271"/>
            <a:ext cx="15546629" cy="2366734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8974" y="8693188"/>
            <a:ext cx="14949106" cy="160708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872685" y="8157526"/>
            <a:ext cx="540345" cy="540345"/>
            <a:chOff x="8872685" y="8157526"/>
            <a:chExt cx="540345" cy="540345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72685" y="8157526"/>
              <a:ext cx="540345" cy="54034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345167" y="2170999"/>
            <a:ext cx="1182543" cy="1182543"/>
            <a:chOff x="13345167" y="2170999"/>
            <a:chExt cx="1182543" cy="118254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345167" y="2170999"/>
              <a:ext cx="1182543" cy="1182543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8645" y="115734"/>
            <a:ext cx="14501251" cy="22126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1014342"/>
            <a:chOff x="0" y="0"/>
            <a:chExt cx="18285714" cy="1101434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101434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98068" y="9539021"/>
            <a:ext cx="2988289" cy="80772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828586" y="3594386"/>
            <a:ext cx="4940923" cy="3310276"/>
            <a:chOff x="12828586" y="3594386"/>
            <a:chExt cx="4940923" cy="331027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20000">
              <a:off x="12828586" y="3594386"/>
              <a:ext cx="4940923" cy="33102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HP-USER</cp:lastModifiedBy>
  <cp:revision>2</cp:revision>
  <dcterms:created xsi:type="dcterms:W3CDTF">2023-06-26T17:59:16Z</dcterms:created>
  <dcterms:modified xsi:type="dcterms:W3CDTF">2023-06-26T08:59:52Z</dcterms:modified>
</cp:coreProperties>
</file>